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95"/>
    <p:restoredTop sz="96327"/>
  </p:normalViewPr>
  <p:slideViewPr>
    <p:cSldViewPr snapToGrid="0" snapToObjects="1">
      <p:cViewPr varScale="1">
        <p:scale>
          <a:sx n="76" d="100"/>
          <a:sy n="76" d="100"/>
        </p:scale>
        <p:origin x="208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7D589-3222-9242-8C5B-FCADB9EFB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E8C0D-12D2-4044-B6AA-A0205B216D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132FA-65ED-B04A-BBD1-141F792E6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F34A7-4BF7-4741-AB53-51A668B4D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DD0C7-39FD-2244-9229-B6C6F4083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91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4A7D1-1BF7-034F-8B61-35C2A9FAE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35D73E-EE83-1D49-9507-33187EF99A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7C58B-7B31-9140-9C96-9851C1FC2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CF2F6-5FC2-D441-8968-969009E56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010BA-BA08-8E47-BD44-56B3D2A73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542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775B9E-B2BC-CC43-BC1B-4624E29C3B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C06569-A5C3-AE48-A150-06BE1D55CD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E1735-E0FE-D142-95DC-E0F7DF553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1387C-6E14-EA4A-B6D7-0248CE0A0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6F30A-39D0-5B45-9BAC-2FB0842D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1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4302A-4DB8-4E43-82FB-413CD7F27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51B5A-CAD9-3244-9B11-92F692D946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E3297-6525-0C4C-8199-6BCFA5B9E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63056-E94D-5449-8F0F-5564BD349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B2F5B-7317-2349-A70C-EBDB9EE23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1AB94-269F-FB4E-B659-702CA1A1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3FF8B-E84B-CC4B-ACB5-C4E028EB8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B97A9-8301-9A49-9C74-D820B500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EB79D-4AFA-004F-A998-513138350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79351-6818-5548-A7FB-EDEB4AE51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53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CE72D-E07E-FB4A-A0B8-30DA0BEAA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66B33-1267-DE44-B1BD-327B86D5BF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02E8AE-5561-284D-A2AA-60459F9051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0AD91-EFF1-174B-AA46-37612D68C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FE2754-170B-1B46-AB96-4877A38B9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C6D50B-98C4-2E45-A732-7A491C1A7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4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8B7F1-5733-FB4B-8C65-F8C61A446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A828BF-B62C-344C-B5A2-1AC73AC31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111763-6B66-C243-A735-723087CD10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8809D3-3513-4444-A562-225FF6F838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23DFEB-A2C6-8C41-8C2C-47444F6D4A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B13468-CE86-114E-8BBC-E129AC731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D72762-3017-254E-844A-90A7FBF89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7CEF8B-131D-3746-8FE2-95505D1C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4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BA2FD-99C3-4E4A-8997-94DE1F9A7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107C9A-A410-0B4A-A090-B79DAC688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96F9BE-C381-0F4D-A95B-E68BFC3EA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AF5B89-A367-4144-A026-6C65E6E7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8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999EF2-A1E2-724B-A032-0D032893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0CAA15-3B52-BC49-AE79-97B1B7B21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9A3563-35D1-0446-B333-1EC0516F5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7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9FFBE-9DE3-C641-8F95-FE136778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4D1FA-F78D-3B4E-B7F2-752ED9E94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893B49-B62C-CD4A-B127-9390BA3D4C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0DF82-DD89-704B-A42C-1A123A936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D6FE7-D7DA-CA4A-B992-22DC94CCE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5DEE06-17C8-B446-96FD-7B0B32106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5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29306-1A35-FD42-98ED-66FE7063E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60153F-5023-784D-A8BC-8A2A4E9576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048E6-5436-A442-B8BA-C7166E9108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E02548-64DF-6243-A20D-A24CAA296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5BDD63-62A8-7548-9468-1C30CF43C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607D9-D887-D24C-8F9A-8B4C4A178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48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5AA4A4-675B-054F-A4D8-300D53A88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5AD22C-413A-874C-BC40-2576D11BC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3BB26F-AA2C-F24E-AA69-3156E4C9E7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561A4-85FD-FB45-A021-2BA6687A7325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37153-99CB-8E42-8568-EB3B58BBF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2D7800-15DF-BA4E-9012-EA73DBBBF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CA912-277E-DF4C-89AB-799225E29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15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urldefense.proofpoint.com/v2/url?u=https-3A__nam12.safelinks.protection.outlook.com_-3Furl-3Dhttps-253A-252F-252Fdrive.google.com-252Fdrive-252Fu-252F0-252Ffolders-252F0ADbP4SNhwFt4Uk9PVA-26data-3D02-257C01-257CBill.McDowell-2540unh.edu-257Cd9fae4df65c74525f26e08d84abd103c-257Cd6241893512d46dc8d2bbe47e25f5666-257C0-257C0-257C637341523164991851-26sdata-3DM-252Bj4hARbd91lWnACYTz5aGDGCokRuYPxXQydgyFqzTw-253D-26reserved-3D0&amp;d=DwMGaQ&amp;c=lhMMI368wojMYNABHh1gQQ&amp;r=MvohL6EXeSc3SBtntX72gw&amp;m=N5BqyoepabRCZOQQKyw1XOuIVxfUqZ-_AEItiWzYtfU&amp;s=fg0UEwwVc122K1bhIOwksxLW_ntXBiwchzPgGh_BZKM&amp;e=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urldefense.proofpoint.com/v2/url?u=https-3A__drive.google.com_drive_folders_1cDidNyLYiJMXyJL6d-5F1Z8U5ugTLO-2D21x-3Fusp-3Dsharing&amp;d=DwMFaQ&amp;c=lhMMI368wojMYNABHh1gQQ&amp;r=MvohL6EXeSc3SBtntX72gw&amp;m=wzh4MtQHvF-P5cfQH1E2LmiYpqZn76T-cFDuGWLcJ8c&amp;s=OYAyJhYFOMhqJHWM7hueW7SM18w7gKhCUsmcftFyJs0&amp;e=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265246-907B-DA46-9378-420F5CF61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 LTER International Committee</a:t>
            </a:r>
            <a:br>
              <a:rPr lang="en-US" dirty="0"/>
            </a:br>
            <a:r>
              <a:rPr lang="en-US" sz="2800" dirty="0"/>
              <a:t>August 28, 2020 4PM EDT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FC1E3-5F30-7840-9ADC-D0B2F0052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62561" cy="481754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4500" b="1" dirty="0"/>
              <a:t>AGENDA</a:t>
            </a:r>
          </a:p>
          <a:p>
            <a:r>
              <a:rPr lang="en-US" sz="4500" dirty="0"/>
              <a:t>Introduction of new co-chair and vice chair and thank you to/words from outgoing chair 5</a:t>
            </a:r>
          </a:p>
          <a:p>
            <a:r>
              <a:rPr lang="en-US" sz="4500" dirty="0"/>
              <a:t>Updates from the ILTER Network </a:t>
            </a:r>
            <a:r>
              <a:rPr lang="en-US" sz="4500" dirty="0" err="1"/>
              <a:t>ExComm</a:t>
            </a:r>
            <a:r>
              <a:rPr lang="en-US" sz="4500" dirty="0"/>
              <a:t> &amp; Discussion 10</a:t>
            </a:r>
          </a:p>
          <a:p>
            <a:r>
              <a:rPr lang="en-US" sz="4500" dirty="0"/>
              <a:t>RoundTable Updates 15</a:t>
            </a:r>
          </a:p>
          <a:p>
            <a:r>
              <a:rPr lang="en-US" sz="4500" dirty="0"/>
              <a:t>New proposals or other collaborative opportunities 15</a:t>
            </a:r>
          </a:p>
          <a:p>
            <a:r>
              <a:rPr lang="en-US" sz="4500" dirty="0"/>
              <a:t>Action items for next meeting 10</a:t>
            </a:r>
          </a:p>
          <a:p>
            <a:r>
              <a:rPr lang="en-US" sz="4500" dirty="0"/>
              <a:t>Open floor 5</a:t>
            </a:r>
          </a:p>
          <a:p>
            <a:r>
              <a:rPr lang="en-US" sz="4500" dirty="0"/>
              <a:t>Schedule standing meeting 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ILTER Committee drive: </a:t>
            </a:r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https://drive.google.com/drive/u/0/folders/0ADbP4SNhwFt4Uk9PVA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5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265246-907B-DA46-9378-420F5CF61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91" y="251791"/>
            <a:ext cx="10515600" cy="891555"/>
          </a:xfrm>
        </p:spPr>
        <p:txBody>
          <a:bodyPr>
            <a:noAutofit/>
          </a:bodyPr>
          <a:lstStyle/>
          <a:p>
            <a:r>
              <a:rPr lang="en-US" sz="3600" b="1" dirty="0"/>
              <a:t>Introduction of new co-chair and vice chair and thank you to/words from outgoing chair 5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FC1E3-5F30-7840-9ADC-D0B2F0052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3479"/>
            <a:ext cx="4313029" cy="46150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The U.S. ILTER Committee works to facilitate communication and improve research engagement between the U.S. NSF LTER network and the international LTER network.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DC3EE685-A3B0-484A-8758-7FB7B2214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8270" y="1355378"/>
            <a:ext cx="3209234" cy="5468797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C71E9671-6015-0145-9A2F-13C87CB50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4229" y="1355378"/>
            <a:ext cx="2846181" cy="1483647"/>
          </a:xfrm>
          <a:prstGeom prst="rect">
            <a:avLst/>
          </a:prstGeom>
        </p:spPr>
      </p:pic>
      <p:pic>
        <p:nvPicPr>
          <p:cNvPr id="1026" name="Picture 2" descr="Mcdowell">
            <a:extLst>
              <a:ext uri="{FF2B5EF4-FFF2-40B4-BE49-F238E27FC236}">
                <a16:creationId xmlns:a16="http://schemas.microsoft.com/office/drawing/2014/main" id="{CF8E6FBB-67A7-7842-99FA-D93744CDA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229" y="3419061"/>
            <a:ext cx="2549718" cy="318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388238-0AB8-C545-8851-D48F2CA216AA}"/>
              </a:ext>
            </a:extLst>
          </p:cNvPr>
          <p:cNvSpPr txBox="1"/>
          <p:nvPr/>
        </p:nvSpPr>
        <p:spPr>
          <a:xfrm>
            <a:off x="5534717" y="3051057"/>
            <a:ext cx="1559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THANKS BILL!!</a:t>
            </a:r>
          </a:p>
        </p:txBody>
      </p:sp>
    </p:spTree>
    <p:extLst>
      <p:ext uri="{BB962C8B-B14F-4D97-AF65-F5344CB8AC3E}">
        <p14:creationId xmlns:p14="http://schemas.microsoft.com/office/powerpoint/2010/main" val="2364094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265246-907B-DA46-9378-420F5CF61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90" y="251791"/>
            <a:ext cx="10969487" cy="891555"/>
          </a:xfrm>
        </p:spPr>
        <p:txBody>
          <a:bodyPr>
            <a:noAutofit/>
          </a:bodyPr>
          <a:lstStyle/>
          <a:p>
            <a:r>
              <a:rPr lang="en-US" sz="3600" b="1" dirty="0"/>
              <a:t>Updates from the ILTER Network </a:t>
            </a:r>
            <a:r>
              <a:rPr lang="en-US" sz="3600" b="1" dirty="0" err="1"/>
              <a:t>ExComm</a:t>
            </a:r>
            <a:r>
              <a:rPr lang="en-US" sz="3600" b="1" dirty="0"/>
              <a:t> &amp; Discussion 10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FC1E3-5F30-7840-9ADC-D0B2F0052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391" y="1238922"/>
            <a:ext cx="5257800" cy="4615034"/>
          </a:xfrm>
        </p:spPr>
        <p:txBody>
          <a:bodyPr>
            <a:noAutofit/>
          </a:bodyPr>
          <a:lstStyle/>
          <a:p>
            <a:r>
              <a:rPr lang="en-US" altLang="ja-JP" sz="2000" dirty="0"/>
              <a:t>ILTER Strategic Plan</a:t>
            </a:r>
          </a:p>
          <a:p>
            <a:r>
              <a:rPr lang="en-US" altLang="ja-JP" sz="2000" dirty="0"/>
              <a:t>Annual Coordinating Committee Meeting (virtual) -- Committee co-chairs and SC Chair invited to participate in Coordinating Committee Meeting</a:t>
            </a:r>
          </a:p>
          <a:p>
            <a:r>
              <a:rPr lang="en-US" altLang="ja-JP" sz="2000" dirty="0"/>
              <a:t>Two days meeting | Two hours for each</a:t>
            </a:r>
          </a:p>
          <a:p>
            <a:pPr lvl="1"/>
            <a:r>
              <a:rPr lang="en-US" altLang="ja-JP" sz="2000" dirty="0"/>
              <a:t>November 11-12</a:t>
            </a:r>
            <a:r>
              <a:rPr lang="en-US" altLang="ja-JP" sz="2000" baseline="30000" dirty="0"/>
              <a:t>th</a:t>
            </a:r>
            <a:r>
              <a:rPr lang="en-US" altLang="ja-JP" sz="2000" dirty="0"/>
              <a:t> </a:t>
            </a:r>
          </a:p>
          <a:p>
            <a:pPr lvl="1"/>
            <a:r>
              <a:rPr lang="en-US" altLang="ja-JP" sz="2000" dirty="0"/>
              <a:t>12:00-14:00 UTC</a:t>
            </a:r>
          </a:p>
          <a:p>
            <a:r>
              <a:rPr lang="en-US" altLang="ja-JP" sz="2000" dirty="0"/>
              <a:t>ILTER activities sought (e.g., </a:t>
            </a:r>
            <a:r>
              <a:rPr lang="en-US" altLang="ja-JP" sz="2000" dirty="0" err="1"/>
              <a:t>DroughtNet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TeaBag</a:t>
            </a:r>
            <a:r>
              <a:rPr lang="en-US" altLang="ja-JP" sz="2000" dirty="0"/>
              <a:t>)</a:t>
            </a:r>
          </a:p>
          <a:p>
            <a:r>
              <a:rPr lang="en-US" altLang="ja-JP" sz="2000" dirty="0"/>
              <a:t>ILTER Committee and regional reports</a:t>
            </a:r>
          </a:p>
          <a:p>
            <a:r>
              <a:rPr lang="en-US" altLang="ja-JP" sz="2000" dirty="0"/>
              <a:t>Americas and Africa regional networks </a:t>
            </a:r>
          </a:p>
          <a:p>
            <a:r>
              <a:rPr lang="en-US" altLang="ja-JP" sz="2000" dirty="0"/>
              <a:t>Open Science Meeting – begin inviting ideas</a:t>
            </a:r>
          </a:p>
          <a:p>
            <a:r>
              <a:rPr kumimoji="1" lang="en-US" altLang="ja-JP" sz="2000" dirty="0"/>
              <a:t>Venues of next CC meetings (Brazil 2021, China 2022, Serbia 2023)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26C815-F363-EB42-B9A1-A309B0CE2571}"/>
              </a:ext>
            </a:extLst>
          </p:cNvPr>
          <p:cNvSpPr txBox="1"/>
          <p:nvPr/>
        </p:nvSpPr>
        <p:spPr>
          <a:xfrm>
            <a:off x="6401964" y="1379734"/>
            <a:ext cx="479117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COMMITTEE OPPORTUNITIES: </a:t>
            </a:r>
          </a:p>
          <a:p>
            <a:pPr marL="295275" indent="-295275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Stimulate new ILTER network activities</a:t>
            </a:r>
          </a:p>
          <a:p>
            <a:pPr marL="295275" indent="-295275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Help make connections or facilitate reactivation of Americans and Africa regional networks </a:t>
            </a:r>
          </a:p>
          <a:p>
            <a:pPr marL="295275" indent="-295275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Ideas for stimulating collaboration </a:t>
            </a:r>
            <a:r>
              <a:rPr kumimoji="1" lang="en-US" altLang="ja-JP" sz="2800" dirty="0" err="1"/>
              <a:t>assoc’d</a:t>
            </a:r>
            <a:r>
              <a:rPr kumimoji="1" lang="en-US" altLang="ja-JP" sz="2800" dirty="0"/>
              <a:t> w/ OSM</a:t>
            </a:r>
          </a:p>
          <a:p>
            <a:endParaRPr lang="en-US" altLang="ja-JP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97326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265246-907B-DA46-9378-420F5CF61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90" y="251791"/>
            <a:ext cx="10969487" cy="891555"/>
          </a:xfrm>
        </p:spPr>
        <p:txBody>
          <a:bodyPr>
            <a:noAutofit/>
          </a:bodyPr>
          <a:lstStyle/>
          <a:p>
            <a:r>
              <a:rPr lang="en-US" sz="3600" b="1" dirty="0"/>
              <a:t>RoundTable Updates 15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FC1E3-5F30-7840-9ADC-D0B2F0052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7948"/>
            <a:ext cx="8292548" cy="4615034"/>
          </a:xfrm>
        </p:spPr>
        <p:txBody>
          <a:bodyPr>
            <a:noAutofit/>
          </a:bodyPr>
          <a:lstStyle/>
          <a:p>
            <a:r>
              <a:rPr lang="en-US" altLang="ja-JP" dirty="0"/>
              <a:t>Jenn </a:t>
            </a:r>
            <a:r>
              <a:rPr lang="en-US" altLang="ja-JP" dirty="0" err="1"/>
              <a:t>Casselle</a:t>
            </a:r>
            <a:r>
              <a:rPr lang="en-US" altLang="ja-JP" dirty="0"/>
              <a:t> - </a:t>
            </a:r>
            <a:r>
              <a:rPr lang="en-US" dirty="0"/>
              <a:t>synthesis working group selection process and other special projects for the LNO</a:t>
            </a:r>
          </a:p>
          <a:p>
            <a:r>
              <a:rPr lang="en-US" dirty="0"/>
              <a:t>NATURA ILTER webinar</a:t>
            </a:r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87927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265246-907B-DA46-9378-420F5CF61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90" y="251791"/>
            <a:ext cx="10969487" cy="891555"/>
          </a:xfrm>
        </p:spPr>
        <p:txBody>
          <a:bodyPr>
            <a:noAutofit/>
          </a:bodyPr>
          <a:lstStyle/>
          <a:p>
            <a:r>
              <a:rPr lang="en-US" sz="3600" b="1" dirty="0"/>
              <a:t>New action items, proposals or other collaborative opportunities 15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FC1E3-5F30-7840-9ADC-D0B2F0052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97948"/>
            <a:ext cx="10520191" cy="4615034"/>
          </a:xfrm>
        </p:spPr>
        <p:txBody>
          <a:bodyPr>
            <a:noAutofit/>
          </a:bodyPr>
          <a:lstStyle/>
          <a:p>
            <a:pPr fontAlgn="base"/>
            <a:r>
              <a:rPr lang="en-US" dirty="0"/>
              <a:t>US LTER executive board meeting - Provide a short report and </a:t>
            </a:r>
            <a:r>
              <a:rPr lang="en-US" i="1" dirty="0"/>
              <a:t>come up with a focused question or two to prompt discussion </a:t>
            </a:r>
            <a:r>
              <a:rPr lang="en-US" dirty="0"/>
              <a:t>in the EB meeting – scheduled for October </a:t>
            </a:r>
            <a:r>
              <a:rPr lang="en-US" sz="2400" dirty="0"/>
              <a:t>(report template and the reports from other committees here: </a:t>
            </a:r>
            <a:r>
              <a:rPr lang="en-US" sz="2400" dirty="0">
                <a:hlinkClick r:id="rId2"/>
              </a:rPr>
              <a:t>https://drive.google.com/drive/folders/1cDidNyLYiJMXyJL6d_1Z8U5ugTLO-21x?usp=sharing</a:t>
            </a:r>
            <a:r>
              <a:rPr lang="en-US" sz="2400" dirty="0"/>
              <a:t> )</a:t>
            </a:r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83972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265246-907B-DA46-9378-420F5CF61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90" y="251791"/>
            <a:ext cx="10969487" cy="891555"/>
          </a:xfrm>
        </p:spPr>
        <p:txBody>
          <a:bodyPr>
            <a:noAutofit/>
          </a:bodyPr>
          <a:lstStyle/>
          <a:p>
            <a:r>
              <a:rPr lang="en-US" sz="3600" b="1" dirty="0"/>
              <a:t>Action items for next meeting 10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FC1E3-5F30-7840-9ADC-D0B2F0052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7948"/>
            <a:ext cx="8292548" cy="4615034"/>
          </a:xfrm>
        </p:spPr>
        <p:txBody>
          <a:bodyPr>
            <a:noAutofit/>
          </a:bodyPr>
          <a:lstStyle/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70714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265246-907B-DA46-9378-420F5CF61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90" y="251791"/>
            <a:ext cx="10969487" cy="891555"/>
          </a:xfrm>
        </p:spPr>
        <p:txBody>
          <a:bodyPr>
            <a:noAutofit/>
          </a:bodyPr>
          <a:lstStyle/>
          <a:p>
            <a:r>
              <a:rPr lang="en-US" sz="3600" b="1" dirty="0"/>
              <a:t>Open floor &amp; Schedule standing meeting 5</a:t>
            </a:r>
          </a:p>
        </p:txBody>
      </p:sp>
    </p:spTree>
    <p:extLst>
      <p:ext uri="{BB962C8B-B14F-4D97-AF65-F5344CB8AC3E}">
        <p14:creationId xmlns:p14="http://schemas.microsoft.com/office/powerpoint/2010/main" val="3074861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352</Words>
  <Application>Microsoft Macintosh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US LTER International Committee August 28, 2020 4PM EDT</vt:lpstr>
      <vt:lpstr>Introduction of new co-chair and vice chair and thank you to/words from outgoing chair 5</vt:lpstr>
      <vt:lpstr>Updates from the ILTER Network ExComm &amp; Discussion 10</vt:lpstr>
      <vt:lpstr>RoundTable Updates 15</vt:lpstr>
      <vt:lpstr>New action items, proposals or other collaborative opportunities 15</vt:lpstr>
      <vt:lpstr>Action items for next meeting 10</vt:lpstr>
      <vt:lpstr>Open floor &amp; Schedule standing meeting 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LTER International Committee</dc:title>
  <dc:creator>Microsoft Office User</dc:creator>
  <cp:lastModifiedBy>Microsoft Office User</cp:lastModifiedBy>
  <cp:revision>8</cp:revision>
  <dcterms:created xsi:type="dcterms:W3CDTF">2020-08-28T16:16:05Z</dcterms:created>
  <dcterms:modified xsi:type="dcterms:W3CDTF">2020-09-08T18:50:11Z</dcterms:modified>
</cp:coreProperties>
</file>