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1014" y="35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A8B0B1-05CD-4DEB-AD7D-FC7EAD614BAB}" type="datetimeFigureOut">
              <a:rPr lang="en-US" smtClean="0"/>
              <a:t>11/9/2015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2254B-AF01-4415-8BF2-CB60A6DB71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4211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A8B0B1-05CD-4DEB-AD7D-FC7EAD614BAB}" type="datetimeFigureOut">
              <a:rPr lang="en-US" smtClean="0"/>
              <a:t>11/9/2015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2254B-AF01-4415-8BF2-CB60A6DB71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07054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A8B0B1-05CD-4DEB-AD7D-FC7EAD614BAB}" type="datetimeFigureOut">
              <a:rPr lang="en-US" smtClean="0"/>
              <a:t>11/9/2015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2254B-AF01-4415-8BF2-CB60A6DB71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24144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A8B0B1-05CD-4DEB-AD7D-FC7EAD614BAB}" type="datetimeFigureOut">
              <a:rPr lang="en-US" smtClean="0"/>
              <a:t>11/9/2015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2254B-AF01-4415-8BF2-CB60A6DB71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79193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A8B0B1-05CD-4DEB-AD7D-FC7EAD614BAB}" type="datetimeFigureOut">
              <a:rPr lang="en-US" smtClean="0"/>
              <a:t>11/9/2015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2254B-AF01-4415-8BF2-CB60A6DB71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29487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A8B0B1-05CD-4DEB-AD7D-FC7EAD614BAB}" type="datetimeFigureOut">
              <a:rPr lang="en-US" smtClean="0"/>
              <a:t>11/9/2015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2254B-AF01-4415-8BF2-CB60A6DB71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22540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A8B0B1-05CD-4DEB-AD7D-FC7EAD614BAB}" type="datetimeFigureOut">
              <a:rPr lang="en-US" smtClean="0"/>
              <a:t>11/9/2015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2254B-AF01-4415-8BF2-CB60A6DB71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55826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A8B0B1-05CD-4DEB-AD7D-FC7EAD614BAB}" type="datetimeFigureOut">
              <a:rPr lang="en-US" smtClean="0"/>
              <a:t>11/9/2015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2254B-AF01-4415-8BF2-CB60A6DB71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76580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A8B0B1-05CD-4DEB-AD7D-FC7EAD614BAB}" type="datetimeFigureOut">
              <a:rPr lang="en-US" smtClean="0"/>
              <a:t>11/9/2015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2254B-AF01-4415-8BF2-CB60A6DB71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98424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A8B0B1-05CD-4DEB-AD7D-FC7EAD614BAB}" type="datetimeFigureOut">
              <a:rPr lang="en-US" smtClean="0"/>
              <a:t>11/9/2015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2254B-AF01-4415-8BF2-CB60A6DB71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94922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A8B0B1-05CD-4DEB-AD7D-FC7EAD614BAB}" type="datetimeFigureOut">
              <a:rPr lang="en-US" smtClean="0"/>
              <a:t>11/9/2015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2254B-AF01-4415-8BF2-CB60A6DB71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24951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8B0B1-05CD-4DEB-AD7D-FC7EAD614BAB}" type="datetimeFigureOut">
              <a:rPr lang="en-US" smtClean="0"/>
              <a:t>11/9/2015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C2254B-AF01-4415-8BF2-CB60A6DB71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86968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rbouc003@fiu.edu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510" y="0"/>
            <a:ext cx="9154510" cy="7374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81000" y="923827"/>
            <a:ext cx="8384347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 smtClean="0"/>
              <a:t>Graduate Student Social at CERF</a:t>
            </a:r>
          </a:p>
          <a:p>
            <a:endParaRPr lang="en-US" sz="1600" b="1" dirty="0"/>
          </a:p>
          <a:p>
            <a:pPr algn="ctr"/>
            <a:r>
              <a:rPr lang="en-US" sz="3200" b="1" dirty="0" smtClean="0"/>
              <a:t>Wednesday November 11th</a:t>
            </a:r>
          </a:p>
          <a:p>
            <a:pPr algn="ctr"/>
            <a:r>
              <a:rPr lang="en-US" sz="3200" b="1" dirty="0" smtClean="0"/>
              <a:t>6:30 PM – 7:30 PM</a:t>
            </a:r>
          </a:p>
          <a:p>
            <a:pPr algn="ctr"/>
            <a:r>
              <a:rPr lang="en-US" sz="3200" b="1" dirty="0" smtClean="0"/>
              <a:t>Stanford’s Restaurant and Bar</a:t>
            </a:r>
          </a:p>
          <a:p>
            <a:pPr algn="ctr"/>
            <a:r>
              <a:rPr lang="en-US" sz="3200" b="1" dirty="0"/>
              <a:t>913 Lloyd Center</a:t>
            </a:r>
            <a:endParaRPr lang="en-US" sz="3200" b="1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1869355" y="4119095"/>
            <a:ext cx="697024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Event sponsored by the FCE-LTER and SERC</a:t>
            </a:r>
          </a:p>
          <a:p>
            <a:r>
              <a:rPr lang="en-US" dirty="0" smtClean="0"/>
              <a:t>Please contact </a:t>
            </a:r>
            <a:r>
              <a:rPr lang="en-US" dirty="0" smtClean="0"/>
              <a:t>Jennifer </a:t>
            </a:r>
            <a:r>
              <a:rPr lang="en-US" dirty="0" err="1" smtClean="0"/>
              <a:t>Sweatman</a:t>
            </a:r>
            <a:r>
              <a:rPr lang="en-US" dirty="0" smtClean="0"/>
              <a:t> or Ross Boucek for </a:t>
            </a:r>
            <a:r>
              <a:rPr lang="en-US" dirty="0" smtClean="0"/>
              <a:t>more information</a:t>
            </a:r>
          </a:p>
          <a:p>
            <a:r>
              <a:rPr lang="en-US" dirty="0" smtClean="0"/>
              <a:t>Email and cell phone </a:t>
            </a:r>
            <a:r>
              <a:rPr lang="en-US" dirty="0" smtClean="0"/>
              <a:t>contacts</a:t>
            </a:r>
            <a:r>
              <a:rPr lang="en-US" dirty="0"/>
              <a:t>: </a:t>
            </a:r>
            <a:r>
              <a:rPr lang="en-US" b="1" dirty="0"/>
              <a:t>Jennifer, jenn.sweatman21@gmail.com </a:t>
            </a:r>
            <a:endParaRPr lang="en-US" b="1" dirty="0" smtClean="0"/>
          </a:p>
          <a:p>
            <a:r>
              <a:rPr lang="en-US" b="1" dirty="0"/>
              <a:t> </a:t>
            </a:r>
            <a:r>
              <a:rPr lang="en-US" b="1" dirty="0" smtClean="0"/>
              <a:t>                                                      Ross, </a:t>
            </a:r>
            <a:r>
              <a:rPr lang="en-US" b="1" dirty="0" smtClean="0">
                <a:hlinkClick r:id="rId3"/>
              </a:rPr>
              <a:t>rbouc003@fiu.edu</a:t>
            </a:r>
            <a:r>
              <a:rPr lang="en-US" b="1" dirty="0" smtClean="0"/>
              <a:t>, 239-272-2771   </a:t>
            </a:r>
            <a:endParaRPr lang="en-US" b="1" dirty="0"/>
          </a:p>
        </p:txBody>
      </p:sp>
      <p:pic>
        <p:nvPicPr>
          <p:cNvPr id="3" name="Picture 2" descr="http://fcelter.fiu.edu/images/fcelogo300ppi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31964" y="5657671"/>
            <a:ext cx="1531086" cy="12003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0" y="5657671"/>
            <a:ext cx="9143999" cy="1200329"/>
          </a:xfrm>
          <a:prstGeom prst="rect">
            <a:avLst/>
          </a:prstGeom>
          <a:noFill/>
          <a:ln w="50800">
            <a:solidFill>
              <a:srgbClr val="000099"/>
            </a:solidFill>
          </a:ln>
        </p:spPr>
        <p:txBody>
          <a:bodyPr wrap="square" rtlCol="0">
            <a:spAutoFit/>
          </a:bodyPr>
          <a:lstStyle/>
          <a:p>
            <a:r>
              <a:rPr lang="en-US" sz="4800" b="1" i="1" dirty="0" smtClean="0"/>
              <a:t>SERC</a:t>
            </a:r>
          </a:p>
          <a:p>
            <a:r>
              <a:rPr lang="en-US" sz="2400" b="1" i="1" dirty="0" smtClean="0"/>
              <a:t>Southeast Environmental Research Center </a:t>
            </a:r>
            <a:endParaRPr lang="en-US" sz="2400" b="1" i="1" dirty="0"/>
          </a:p>
        </p:txBody>
      </p:sp>
    </p:spTree>
    <p:extLst>
      <p:ext uri="{BB962C8B-B14F-4D97-AF65-F5344CB8AC3E}">
        <p14:creationId xmlns:p14="http://schemas.microsoft.com/office/powerpoint/2010/main" val="27179994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57</Words>
  <Application>Microsoft Office PowerPoint</Application>
  <PresentationFormat>On-screen Show (4:3)</PresentationFormat>
  <Paragraphs>12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Art S.</dc:creator>
  <cp:lastModifiedBy>Ross Boucek</cp:lastModifiedBy>
  <cp:revision>4</cp:revision>
  <dcterms:created xsi:type="dcterms:W3CDTF">2014-12-04T18:58:33Z</dcterms:created>
  <dcterms:modified xsi:type="dcterms:W3CDTF">2015-11-09T10:14:09Z</dcterms:modified>
</cp:coreProperties>
</file>