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9"/>
    <p:restoredTop sz="94646"/>
  </p:normalViewPr>
  <p:slideViewPr>
    <p:cSldViewPr snapToGrid="0" snapToObjects="1">
      <p:cViewPr varScale="1">
        <p:scale>
          <a:sx n="94" d="100"/>
          <a:sy n="94" d="100"/>
        </p:scale>
        <p:origin x="736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A1E75-A055-1743-85C5-1FC3EB13E61F}" type="datetimeFigureOut">
              <a:rPr lang="en-US" smtClean="0"/>
              <a:t>12/7/15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7E9A5-6AE1-D24A-A05D-A8AE7C5AC0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971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A1E75-A055-1743-85C5-1FC3EB13E61F}" type="datetimeFigureOut">
              <a:rPr lang="en-US" smtClean="0"/>
              <a:t>12/7/15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7E9A5-6AE1-D24A-A05D-A8AE7C5AC0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409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A1E75-A055-1743-85C5-1FC3EB13E61F}" type="datetimeFigureOut">
              <a:rPr lang="en-US" smtClean="0"/>
              <a:t>12/7/15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7E9A5-6AE1-D24A-A05D-A8AE7C5AC0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827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A1E75-A055-1743-85C5-1FC3EB13E61F}" type="datetimeFigureOut">
              <a:rPr lang="en-US" smtClean="0"/>
              <a:t>12/7/15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7E9A5-6AE1-D24A-A05D-A8AE7C5AC0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061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A1E75-A055-1743-85C5-1FC3EB13E61F}" type="datetimeFigureOut">
              <a:rPr lang="en-US" smtClean="0"/>
              <a:t>12/7/15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7E9A5-6AE1-D24A-A05D-A8AE7C5AC0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87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A1E75-A055-1743-85C5-1FC3EB13E61F}" type="datetimeFigureOut">
              <a:rPr lang="en-US" smtClean="0"/>
              <a:t>12/7/15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7E9A5-6AE1-D24A-A05D-A8AE7C5AC0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186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A1E75-A055-1743-85C5-1FC3EB13E61F}" type="datetimeFigureOut">
              <a:rPr lang="en-US" smtClean="0"/>
              <a:t>12/7/15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7E9A5-6AE1-D24A-A05D-A8AE7C5AC0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88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A1E75-A055-1743-85C5-1FC3EB13E61F}" type="datetimeFigureOut">
              <a:rPr lang="en-US" smtClean="0"/>
              <a:t>12/7/15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7E9A5-6AE1-D24A-A05D-A8AE7C5AC0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46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A1E75-A055-1743-85C5-1FC3EB13E61F}" type="datetimeFigureOut">
              <a:rPr lang="en-US" smtClean="0"/>
              <a:t>12/7/15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7E9A5-6AE1-D24A-A05D-A8AE7C5AC0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943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A1E75-A055-1743-85C5-1FC3EB13E61F}" type="datetimeFigureOut">
              <a:rPr lang="en-US" smtClean="0"/>
              <a:t>12/7/15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7E9A5-6AE1-D24A-A05D-A8AE7C5AC0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50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A1E75-A055-1743-85C5-1FC3EB13E61F}" type="datetimeFigureOut">
              <a:rPr lang="en-US" smtClean="0"/>
              <a:t>12/7/15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7E9A5-6AE1-D24A-A05D-A8AE7C5AC0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046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A1E75-A055-1743-85C5-1FC3EB13E61F}" type="datetimeFigureOut">
              <a:rPr lang="en-US" smtClean="0"/>
              <a:t>12/7/15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7E9A5-6AE1-D24A-A05D-A8AE7C5AC0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91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4.png"/><Relationship Id="rId6" Type="http://schemas.openxmlformats.org/officeDocument/2006/relationships/image" Target="../media/image5.JPG"/><Relationship Id="rId7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52725" y="5651110"/>
            <a:ext cx="835242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For more information  </a:t>
            </a:r>
          </a:p>
          <a:p>
            <a:pPr algn="ctr"/>
            <a:r>
              <a:rPr lang="en-US" sz="2400" b="1" dirty="0" err="1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conservationscholars.ucsc.edu</a:t>
            </a:r>
            <a:endParaRPr lang="en-US" sz="2400" b="1" dirty="0" smtClean="0">
              <a:solidFill>
                <a:schemeClr val="accent4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en-US" sz="2400" b="1" dirty="0" err="1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jacummin</a:t>
            </a:r>
            <a:r>
              <a:rPr lang="en-US" sz="2400" b="1" dirty="0" err="1">
                <a:solidFill>
                  <a:schemeClr val="accent4">
                    <a:lumMod val="40000"/>
                    <a:lumOff val="60000"/>
                  </a:schemeClr>
                </a:solidFill>
              </a:rPr>
              <a:t>@ucsc.edu</a:t>
            </a:r>
            <a:endParaRPr lang="en-US" sz="2400" b="1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2248" y="5650563"/>
            <a:ext cx="1543934" cy="11579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343701" cy="162400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4780" y="-34277"/>
            <a:ext cx="3557220" cy="16925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7238" y="181664"/>
            <a:ext cx="5042682" cy="126067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42158" y="1626933"/>
            <a:ext cx="107035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E699"/>
                </a:solidFill>
              </a:rPr>
              <a:t>The UCSC Doris Duke Conservation Scholars Program </a:t>
            </a:r>
            <a:r>
              <a:rPr lang="en-US" sz="2400" b="1" dirty="0">
                <a:solidFill>
                  <a:srgbClr val="FFE699"/>
                </a:solidFill>
              </a:rPr>
              <a:t>seeks to prepare a diverse group of early-career students to lead the future of environmental </a:t>
            </a:r>
            <a:r>
              <a:rPr lang="en-US" sz="2400" b="1" dirty="0" smtClean="0">
                <a:solidFill>
                  <a:srgbClr val="FFE699"/>
                </a:solidFill>
              </a:rPr>
              <a:t>conservation.</a:t>
            </a:r>
            <a:endParaRPr lang="en-US" sz="2400" dirty="0">
              <a:solidFill>
                <a:srgbClr val="FFE699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201" y="2437446"/>
            <a:ext cx="4160842" cy="373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u="sng" dirty="0" smtClean="0">
                <a:solidFill>
                  <a:schemeClr val="bg1"/>
                </a:solidFill>
              </a:rPr>
              <a:t>Student Experience:  2-year program</a:t>
            </a:r>
          </a:p>
          <a:p>
            <a:endParaRPr lang="en-US" sz="900" u="sng" dirty="0" smtClean="0">
              <a:solidFill>
                <a:schemeClr val="bg1"/>
              </a:solidFill>
            </a:endParaRPr>
          </a:p>
          <a:p>
            <a:r>
              <a:rPr lang="en-US" sz="2100" dirty="0" smtClean="0">
                <a:solidFill>
                  <a:schemeClr val="bg1"/>
                </a:solidFill>
              </a:rPr>
              <a:t>   </a:t>
            </a:r>
            <a:r>
              <a:rPr lang="en-US" sz="2100" u="sng" dirty="0" smtClean="0">
                <a:solidFill>
                  <a:schemeClr val="bg1"/>
                </a:solidFill>
              </a:rPr>
              <a:t>Year 1 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100" b="1" dirty="0" smtClean="0">
                <a:solidFill>
                  <a:schemeClr val="bg1"/>
                </a:solidFill>
              </a:rPr>
              <a:t>Eight-week intensive summer field course</a:t>
            </a:r>
          </a:p>
          <a:p>
            <a:endParaRPr lang="en-US" sz="900" dirty="0" smtClean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100" b="1" dirty="0" smtClean="0">
                <a:solidFill>
                  <a:schemeClr val="bg1"/>
                </a:solidFill>
              </a:rPr>
              <a:t>Winter professional development/ leadership workshop</a:t>
            </a:r>
            <a:endParaRPr lang="en-US" sz="2100" b="1" dirty="0">
              <a:solidFill>
                <a:schemeClr val="bg1"/>
              </a:solidFill>
            </a:endParaRPr>
          </a:p>
          <a:p>
            <a:endParaRPr lang="en-US" sz="900" dirty="0" smtClean="0">
              <a:solidFill>
                <a:schemeClr val="bg1"/>
              </a:solidFill>
            </a:endParaRPr>
          </a:p>
          <a:p>
            <a:r>
              <a:rPr lang="en-US" sz="2100" dirty="0" smtClean="0">
                <a:solidFill>
                  <a:schemeClr val="bg1"/>
                </a:solidFill>
              </a:rPr>
              <a:t>  </a:t>
            </a:r>
            <a:r>
              <a:rPr lang="en-US" sz="2100" u="sng" dirty="0" smtClean="0">
                <a:solidFill>
                  <a:schemeClr val="bg1"/>
                </a:solidFill>
              </a:rPr>
              <a:t>Year 2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100" b="1" dirty="0" smtClean="0">
                <a:solidFill>
                  <a:schemeClr val="bg1"/>
                </a:solidFill>
              </a:rPr>
              <a:t>Eight-week, paid summer internship</a:t>
            </a:r>
            <a:endParaRPr lang="en-US" sz="2100" b="1" u="sng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393717" y="2513862"/>
            <a:ext cx="4003456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u="sng" dirty="0" smtClean="0">
                <a:solidFill>
                  <a:schemeClr val="bg1"/>
                </a:solidFill>
              </a:rPr>
              <a:t>Student Benefits</a:t>
            </a:r>
          </a:p>
          <a:p>
            <a:endParaRPr lang="en-US" sz="900" u="sng" dirty="0" smtClean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100" b="1" dirty="0" smtClean="0">
                <a:solidFill>
                  <a:schemeClr val="bg1"/>
                </a:solidFill>
              </a:rPr>
              <a:t>$</a:t>
            </a:r>
            <a:r>
              <a:rPr lang="en-US" sz="2100" b="1" dirty="0">
                <a:solidFill>
                  <a:schemeClr val="bg1"/>
                </a:solidFill>
              </a:rPr>
              <a:t>4000 stipend each </a:t>
            </a:r>
            <a:r>
              <a:rPr lang="en-US" sz="2100" b="1" dirty="0" smtClean="0">
                <a:solidFill>
                  <a:schemeClr val="bg1"/>
                </a:solidFill>
              </a:rPr>
              <a:t>summer</a:t>
            </a:r>
          </a:p>
          <a:p>
            <a:endParaRPr lang="en-US" sz="900" b="1" dirty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100" b="1" dirty="0">
                <a:solidFill>
                  <a:schemeClr val="bg1"/>
                </a:solidFill>
              </a:rPr>
              <a:t>Year-round </a:t>
            </a:r>
            <a:r>
              <a:rPr lang="en-US" sz="2100" b="1" dirty="0" smtClean="0">
                <a:solidFill>
                  <a:schemeClr val="bg1"/>
                </a:solidFill>
              </a:rPr>
              <a:t>mentorship from UCSC/home institution staff</a:t>
            </a:r>
          </a:p>
          <a:p>
            <a:endParaRPr lang="en-US" sz="900" b="1" dirty="0" smtClean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100" b="1" dirty="0" smtClean="0">
                <a:solidFill>
                  <a:schemeClr val="bg1"/>
                </a:solidFill>
              </a:rPr>
              <a:t>Lifelong membership in Doris </a:t>
            </a:r>
            <a:r>
              <a:rPr lang="en-US" sz="2100" b="1" dirty="0">
                <a:solidFill>
                  <a:schemeClr val="bg1"/>
                </a:solidFill>
              </a:rPr>
              <a:t>Duke Conservation </a:t>
            </a:r>
            <a:r>
              <a:rPr lang="en-US" sz="2100" b="1" dirty="0" smtClean="0">
                <a:solidFill>
                  <a:schemeClr val="bg1"/>
                </a:solidFill>
              </a:rPr>
              <a:t>Scholars </a:t>
            </a:r>
            <a:r>
              <a:rPr lang="en-US" sz="2100" b="1" dirty="0">
                <a:solidFill>
                  <a:schemeClr val="bg1"/>
                </a:solidFill>
              </a:rPr>
              <a:t>p</a:t>
            </a:r>
            <a:r>
              <a:rPr lang="en-US" sz="2100" b="1" dirty="0" smtClean="0">
                <a:solidFill>
                  <a:schemeClr val="bg1"/>
                </a:solidFill>
              </a:rPr>
              <a:t>rofessional network</a:t>
            </a:r>
            <a:endParaRPr lang="en-US" sz="2100" b="1" dirty="0">
              <a:solidFill>
                <a:schemeClr val="bg1"/>
              </a:solidFill>
            </a:endParaRPr>
          </a:p>
          <a:p>
            <a:endParaRPr lang="en-US" sz="2100" u="sng" dirty="0">
              <a:solidFill>
                <a:schemeClr val="bg1"/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4146611" y="2729708"/>
            <a:ext cx="4242841" cy="2781665"/>
            <a:chOff x="4109010" y="2780184"/>
            <a:chExt cx="3964849" cy="2652359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09010" y="2797231"/>
              <a:ext cx="1976484" cy="2635312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01260" y="2780184"/>
              <a:ext cx="1972599" cy="265235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22687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78</Words>
  <Application>Microsoft Macintosh PowerPoint</Application>
  <PresentationFormat>Widescreen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9</cp:revision>
  <dcterms:created xsi:type="dcterms:W3CDTF">2015-12-07T18:39:45Z</dcterms:created>
  <dcterms:modified xsi:type="dcterms:W3CDTF">2015-12-08T00:32:30Z</dcterms:modified>
</cp:coreProperties>
</file>