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4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4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3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8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8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2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1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9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9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FC08F-C294-364A-A038-03A176C84F41}" type="datetimeFigureOut">
              <a:rPr lang="en-US" smtClean="0"/>
              <a:t>12/18/15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67156-73A0-C042-8497-D6A30BF47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0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3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64" y="5688999"/>
            <a:ext cx="2508444" cy="8721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800" y="541286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July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94209" y="315842"/>
            <a:ext cx="2494091" cy="844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64" y="2247254"/>
            <a:ext cx="2494091" cy="8802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096" y="3402066"/>
            <a:ext cx="2541862" cy="8654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501413" y="1227561"/>
            <a:ext cx="80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March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9800" y="194593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Apr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64" y="4595126"/>
            <a:ext cx="2494091" cy="8339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800" y="4303609"/>
            <a:ext cx="62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June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364" y="3387457"/>
            <a:ext cx="2516930" cy="94773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9800" y="310737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May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9791" y="261855"/>
            <a:ext cx="5671326" cy="19314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13096" y="2315269"/>
            <a:ext cx="2541862" cy="87082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3096" y="4483521"/>
            <a:ext cx="2541862" cy="10011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13096" y="5700599"/>
            <a:ext cx="2541862" cy="8472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35088" y="3107378"/>
            <a:ext cx="3365500" cy="1435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523415" y="5576195"/>
            <a:ext cx="54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Dec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523415" y="2109268"/>
            <a:ext cx="61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Sept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523415" y="446694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Nov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523415" y="3288104"/>
            <a:ext cx="51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Oct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9745" y="261855"/>
            <a:ext cx="17704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Drought</a:t>
            </a:r>
          </a:p>
          <a:p>
            <a:pPr algn="ctr"/>
            <a:r>
              <a:rPr lang="en-US" sz="2400" b="1" dirty="0" smtClean="0"/>
              <a:t>August 2015</a:t>
            </a:r>
            <a:endParaRPr lang="en-US" sz="24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00944" y="5351796"/>
            <a:ext cx="2783429" cy="88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2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Puerto Rico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Zimmerman</dc:creator>
  <cp:lastModifiedBy>Jess Zimmerman</cp:lastModifiedBy>
  <cp:revision>6</cp:revision>
  <dcterms:created xsi:type="dcterms:W3CDTF">2015-12-18T20:03:09Z</dcterms:created>
  <dcterms:modified xsi:type="dcterms:W3CDTF">2015-12-18T20:47:13Z</dcterms:modified>
</cp:coreProperties>
</file>