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0667" autoAdjust="0"/>
  </p:normalViewPr>
  <p:slideViewPr>
    <p:cSldViewPr snapToGrid="0">
      <p:cViewPr varScale="1">
        <p:scale>
          <a:sx n="90" d="100"/>
          <a:sy n="90" d="100"/>
        </p:scale>
        <p:origin x="53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239910-F638-4F3C-8C5C-7AD8D9476382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225E43-1D74-40A5-B036-11B854FC85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039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bs.msu.edu/education/k-12/pd/" TargetMode="External"/><Relationship Id="rId7" Type="http://schemas.openxmlformats.org/officeDocument/2006/relationships/hyperlink" Target="https://beaconed.wordpress.com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kbsgk12project.kbs.msu.edu/" TargetMode="External"/><Relationship Id="rId5" Type="http://schemas.openxmlformats.org/officeDocument/2006/relationships/hyperlink" Target="http://datanuggets.org/" TargetMode="External"/><Relationship Id="rId4" Type="http://schemas.openxmlformats.org/officeDocument/2006/relationships/hyperlink" Target="http://www.kbs.msu.edu/education/k-12/elementary/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 Kellogg Biological Station’s LTER we use schoolyard LTER funds to offer a 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professional development program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(5 workshops days a year) for K-12 teachers.  We have over 200 teachers from 20+ school districts in Michigan that participate.  The KBS K-12 Partnership started in 1999 and has allowed us to leverage funds from within MSU (graduate school to fund grad. students as Outreach Fellows), EPA (environmental education grant to create a K-5 specific professional development, 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Teaching Science Outdoors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), private donations, NSF DRK12 and GK12 grants (</a:t>
            </a:r>
            <a:r>
              <a:rPr lang="en-US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DataNuggets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/>
              </a:rPr>
              <a:t>BEST Plots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  </a:t>
            </a:r>
            <a:r>
              <a:rPr 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 also work to find funds to offer Research Experiences for Teachers each summer, many faculty use NSF broader impact funds and this summer we have a </a:t>
            </a:r>
            <a:r>
              <a:rPr lang="en-US" sz="1200" u="sng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7"/>
              </a:rPr>
              <a:t>National RET program</a:t>
            </a:r>
            <a:r>
              <a:rPr 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funded through NSF’s BEACON Center for the Study of Evolution in Action.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225E43-1D74-40A5-B036-11B854FC85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495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1CF86-188D-4BCD-9E50-16C35CAB9C0C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5B45C-9A89-47ED-A2E3-B89C0E855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310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1CF86-188D-4BCD-9E50-16C35CAB9C0C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5B45C-9A89-47ED-A2E3-B89C0E855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116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1CF86-188D-4BCD-9E50-16C35CAB9C0C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5B45C-9A89-47ED-A2E3-B89C0E855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559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1CF86-188D-4BCD-9E50-16C35CAB9C0C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5B45C-9A89-47ED-A2E3-B89C0E855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321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1CF86-188D-4BCD-9E50-16C35CAB9C0C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5B45C-9A89-47ED-A2E3-B89C0E855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348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1CF86-188D-4BCD-9E50-16C35CAB9C0C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5B45C-9A89-47ED-A2E3-B89C0E855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863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1CF86-188D-4BCD-9E50-16C35CAB9C0C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5B45C-9A89-47ED-A2E3-B89C0E855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553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1CF86-188D-4BCD-9E50-16C35CAB9C0C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5B45C-9A89-47ED-A2E3-B89C0E855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693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1CF86-188D-4BCD-9E50-16C35CAB9C0C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5B45C-9A89-47ED-A2E3-B89C0E855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59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1CF86-188D-4BCD-9E50-16C35CAB9C0C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5B45C-9A89-47ED-A2E3-B89C0E855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861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1CF86-188D-4BCD-9E50-16C35CAB9C0C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5B45C-9A89-47ED-A2E3-B89C0E855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221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31CF86-188D-4BCD-9E50-16C35CAB9C0C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5B45C-9A89-47ED-A2E3-B89C0E855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508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1827" y="5672667"/>
            <a:ext cx="3914971" cy="85005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0" y="5308347"/>
            <a:ext cx="3200400" cy="13314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5749" y="671445"/>
            <a:ext cx="6531049" cy="489828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55448" y="1306741"/>
            <a:ext cx="4880344" cy="36602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04977" y="653502"/>
            <a:ext cx="8580474" cy="1781354"/>
          </a:xfrm>
        </p:spPr>
        <p:txBody>
          <a:bodyPr anchor="ctr"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Teacher professional development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392326" y="4603898"/>
            <a:ext cx="8995144" cy="9491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chemeClr val="bg1"/>
                </a:solidFill>
              </a:rPr>
              <a:t>In the classroom or in the field, led by graduate students, faculty and partner teachers.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4596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168</Words>
  <Application>Microsoft Office PowerPoint</Application>
  <PresentationFormat>Widescreen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Teacher professional development</vt:lpstr>
    </vt:vector>
  </TitlesOfParts>
  <Company>Michigan State University-Kellogg Biological Station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Teacher professional development</dc:title>
  <dc:creator>Kara Haas</dc:creator>
  <cp:lastModifiedBy>Kara Haas</cp:lastModifiedBy>
  <cp:revision>1</cp:revision>
  <dcterms:created xsi:type="dcterms:W3CDTF">2018-05-03T14:32:08Z</dcterms:created>
  <dcterms:modified xsi:type="dcterms:W3CDTF">2018-05-03T14:32:21Z</dcterms:modified>
</cp:coreProperties>
</file>