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20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D589-3222-9242-8C5B-FCADB9EFB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E8C0D-12D2-4044-B6AA-A0205B216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132FA-65ED-B04A-BBD1-141F792E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34A7-4BF7-4741-AB53-51A668B4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DD0C7-39FD-2244-9229-B6C6F408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9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4A7D1-1BF7-034F-8B61-35C2A9FA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5D73E-EE83-1D49-9507-33187EF99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7C58B-7B31-9140-9C96-9851C1FC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CF2F6-5FC2-D441-8968-969009E56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010BA-BA08-8E47-BD44-56B3D2A7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75B9E-B2BC-CC43-BC1B-4624E29C3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06569-A5C3-AE48-A150-06BE1D55C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E1735-E0FE-D142-95DC-E0F7DF55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1387C-6E14-EA4A-B6D7-0248CE0A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6F30A-39D0-5B45-9BAC-2FB0842D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302A-4DB8-4E43-82FB-413CD7F27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51B5A-CAD9-3244-9B11-92F692D94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E3297-6525-0C4C-8199-6BCFA5B9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63056-E94D-5449-8F0F-5564BD34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B2F5B-7317-2349-A70C-EBDB9EE2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AB94-269F-FB4E-B659-702CA1A1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3FF8B-E84B-CC4B-ACB5-C4E028EB8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B97A9-8301-9A49-9C74-D820B500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EB79D-4AFA-004F-A998-51313835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9351-6818-5548-A7FB-EDEB4AE5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E72D-E07E-FB4A-A0B8-30DA0BEA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6B33-1267-DE44-B1BD-327B86D5B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2E8AE-5561-284D-A2AA-60459F905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0AD91-EFF1-174B-AA46-37612D68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E2754-170B-1B46-AB96-4877A38B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6D50B-98C4-2E45-A732-7A491C1A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B7F1-5733-FB4B-8C65-F8C61A4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828BF-B62C-344C-B5A2-1AC73AC3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1763-6B66-C243-A735-723087CD1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809D3-3513-4444-A562-225FF6F83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3DFEB-A2C6-8C41-8C2C-47444F6D4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13468-CE86-114E-8BBC-E129AC73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72762-3017-254E-844A-90A7FBF8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7CEF8B-131D-3746-8FE2-95505D1C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4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BA2FD-99C3-4E4A-8997-94DE1F9A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07C9A-A410-0B4A-A090-B79DAC688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6F9BE-C381-0F4D-A95B-E68BFC3EA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F5B89-A367-4144-A026-6C65E6E7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999EF2-A1E2-724B-A032-0D032893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CAA15-3B52-BC49-AE79-97B1B7B2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A3563-35D1-0446-B333-1EC0516F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FFBE-9DE3-C641-8F95-FE136778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4D1FA-F78D-3B4E-B7F2-752ED9E9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93B49-B62C-CD4A-B127-9390BA3D4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0DF82-DD89-704B-A42C-1A123A93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D6FE7-D7DA-CA4A-B992-22DC94CC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DEE06-17C8-B446-96FD-7B0B3210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9306-1A35-FD42-98ED-66FE7063E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0153F-5023-784D-A8BC-8A2A4E957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048E6-5436-A442-B8BA-C7166E910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02548-64DF-6243-A20D-A24CAA29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BDD63-62A8-7548-9468-1C30CF43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607D9-D887-D24C-8F9A-8B4C4A17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AA4A4-675B-054F-A4D8-300D53A8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AD22C-413A-874C-BC40-2576D11BC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BB26F-AA2C-F24E-AA69-3156E4C9E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561A4-85FD-FB45-A021-2BA6687A7325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7153-99CB-8E42-8568-EB3B58BBF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D7800-15DF-BA4E-9012-EA73DBBBF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A912-277E-DF4C-89AB-799225E29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proofpoint.com/v2/url?u=https-3A__nam12.safelinks.protection.outlook.com_-3Furl-3Dhttps-253A-252F-252Fdrive.google.com-252Fdrive-252Fu-252F0-252Ffolders-252F0ADbP4SNhwFt4Uk9PVA-26data-3D02-257C01-257CBill.McDowell-2540unh.edu-257Cd9fae4df65c74525f26e08d84abd103c-257Cd6241893512d46dc8d2bbe47e25f5666-257C0-257C0-257C637341523164991851-26sdata-3DM-252Bj4hARbd91lWnACYTz5aGDGCokRuYPxXQydgyFqzTw-253D-26reserved-3D0&amp;d=DwMGaQ&amp;c=lhMMI368wojMYNABHh1gQQ&amp;r=MvohL6EXeSc3SBtntX72gw&amp;m=N5BqyoepabRCZOQQKyw1XOuIVxfUqZ-_AEItiWzYtfU&amp;s=fg0UEwwVc122K1bhIOwksxLW_ntXBiwchzPgGh_BZKM&amp;e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proofpoint.com/v2/url?u=https-3A__drive.google.com_drive_folders_1cDidNyLYiJMXyJL6d-5F1Z8U5ugTLO-2D21x-3Fusp-3Dsharing&amp;d=DwMFaQ&amp;c=lhMMI368wojMYNABHh1gQQ&amp;r=MvohL6EXeSc3SBtntX72gw&amp;m=wzh4MtQHvF-P5cfQH1E2LmiYpqZn76T-cFDuGWLcJ8c&amp;s=OYAyJhYFOMhqJHWM7hueW7SM18w7gKhCUsmcftFyJs0&amp;e=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 LTER International Committee</a:t>
            </a:r>
            <a:br>
              <a:rPr lang="en-US" dirty="0"/>
            </a:br>
            <a:r>
              <a:rPr lang="en-US" sz="2800" dirty="0"/>
              <a:t>August 28, 2020 4PM EDT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2561" cy="48175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/>
              <a:t>AGENDA</a:t>
            </a:r>
          </a:p>
          <a:p>
            <a:r>
              <a:rPr lang="en-US" sz="4500" dirty="0"/>
              <a:t>Introduction of new co-chair and vice chair and thank you to/words from outgoing chair 5</a:t>
            </a:r>
          </a:p>
          <a:p>
            <a:r>
              <a:rPr lang="en-US" sz="4500" dirty="0"/>
              <a:t>Updates from the ILTER Network </a:t>
            </a:r>
            <a:r>
              <a:rPr lang="en-US" sz="4500" dirty="0" err="1"/>
              <a:t>ExComm</a:t>
            </a:r>
            <a:r>
              <a:rPr lang="en-US" sz="4500" dirty="0"/>
              <a:t> &amp; Discussion 10</a:t>
            </a:r>
          </a:p>
          <a:p>
            <a:r>
              <a:rPr lang="en-US" sz="4500" dirty="0"/>
              <a:t>RoundTable Updates 15</a:t>
            </a:r>
          </a:p>
          <a:p>
            <a:r>
              <a:rPr lang="en-US" sz="4500" dirty="0"/>
              <a:t>New proposals or other collaborative opportunities 15</a:t>
            </a:r>
          </a:p>
          <a:p>
            <a:r>
              <a:rPr lang="en-US" sz="4500" dirty="0"/>
              <a:t>Action items for next meeting 10</a:t>
            </a:r>
          </a:p>
          <a:p>
            <a:r>
              <a:rPr lang="en-US" sz="4500" dirty="0"/>
              <a:t>Open floor 5</a:t>
            </a:r>
          </a:p>
          <a:p>
            <a:r>
              <a:rPr lang="en-US" sz="4500" dirty="0"/>
              <a:t>Schedule standing meeting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ILTER Committee drive: 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https://drive.google.com/drive/u/0/folders/0ADbP4SNhwFt4Uk9PVA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251791"/>
            <a:ext cx="10515600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Introduction of new co-chair and vice chair and thank you to/words from outgoing chair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79"/>
            <a:ext cx="4313029" cy="4615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 U.S. ILTER Committee works to facilitate communication and improve research engagement between the U.S. NSF LTER network and the international LTER network.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3EE685-A3B0-484A-8758-7FB7B2214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270" y="1355378"/>
            <a:ext cx="3209234" cy="5468797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71E9671-6015-0145-9A2F-13C87CB50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229" y="1355378"/>
            <a:ext cx="2846181" cy="1483647"/>
          </a:xfrm>
          <a:prstGeom prst="rect">
            <a:avLst/>
          </a:prstGeom>
        </p:spPr>
      </p:pic>
      <p:pic>
        <p:nvPicPr>
          <p:cNvPr id="1026" name="Picture 2" descr="Mcdowell">
            <a:extLst>
              <a:ext uri="{FF2B5EF4-FFF2-40B4-BE49-F238E27FC236}">
                <a16:creationId xmlns:a16="http://schemas.microsoft.com/office/drawing/2014/main" id="{CF8E6FBB-67A7-7842-99FA-D93744CDA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229" y="3419061"/>
            <a:ext cx="2549718" cy="31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388238-0AB8-C545-8851-D48F2CA216AA}"/>
              </a:ext>
            </a:extLst>
          </p:cNvPr>
          <p:cNvSpPr txBox="1"/>
          <p:nvPr/>
        </p:nvSpPr>
        <p:spPr>
          <a:xfrm>
            <a:off x="5534717" y="3051057"/>
            <a:ext cx="155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THANKS BILL!!</a:t>
            </a:r>
          </a:p>
        </p:txBody>
      </p:sp>
    </p:spTree>
    <p:extLst>
      <p:ext uri="{BB962C8B-B14F-4D97-AF65-F5344CB8AC3E}">
        <p14:creationId xmlns:p14="http://schemas.microsoft.com/office/powerpoint/2010/main" val="236409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51791"/>
            <a:ext cx="10969487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Updates from the ILTER Network </a:t>
            </a:r>
            <a:r>
              <a:rPr lang="en-US" sz="3600" b="1" dirty="0" err="1"/>
              <a:t>ExComm</a:t>
            </a:r>
            <a:r>
              <a:rPr lang="en-US" sz="3600" b="1" dirty="0"/>
              <a:t> &amp; Discussion 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91" y="1238922"/>
            <a:ext cx="5257800" cy="4615034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ILTER Strategic Plan</a:t>
            </a:r>
          </a:p>
          <a:p>
            <a:r>
              <a:rPr lang="en-US" altLang="ja-JP" sz="2000" dirty="0"/>
              <a:t>Annual Coordinating Committee Meeting (virtual) -- Committee co-chairs and SC Chair invited to participate in Coordinating Committee Meeting</a:t>
            </a:r>
          </a:p>
          <a:p>
            <a:r>
              <a:rPr lang="en-US" altLang="ja-JP" sz="2000" dirty="0"/>
              <a:t>Two days meeting | Two hours for each</a:t>
            </a:r>
          </a:p>
          <a:p>
            <a:pPr lvl="1"/>
            <a:r>
              <a:rPr lang="en-US" altLang="ja-JP" sz="2000" dirty="0"/>
              <a:t>November 11-12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</a:t>
            </a:r>
          </a:p>
          <a:p>
            <a:pPr lvl="1"/>
            <a:r>
              <a:rPr lang="en-US" altLang="ja-JP" sz="2000" dirty="0"/>
              <a:t>12:00-14:00 UTC</a:t>
            </a:r>
          </a:p>
          <a:p>
            <a:r>
              <a:rPr lang="en-US" altLang="ja-JP" sz="2000" dirty="0"/>
              <a:t>ILTER activities sought (e.g., </a:t>
            </a:r>
            <a:r>
              <a:rPr lang="en-US" altLang="ja-JP" sz="2000" dirty="0" err="1"/>
              <a:t>DroughtNet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TeaBag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ILTER Committee and regional reports</a:t>
            </a:r>
          </a:p>
          <a:p>
            <a:r>
              <a:rPr lang="en-US" altLang="ja-JP" sz="2000" dirty="0"/>
              <a:t>Americas and Africa regional networks </a:t>
            </a:r>
          </a:p>
          <a:p>
            <a:r>
              <a:rPr lang="en-US" altLang="ja-JP" sz="2000" dirty="0"/>
              <a:t>Open Science Meeting – begin inviting ideas</a:t>
            </a:r>
          </a:p>
          <a:p>
            <a:r>
              <a:rPr kumimoji="1" lang="en-US" altLang="ja-JP" sz="2000" dirty="0"/>
              <a:t>Venues of next CC meetings (Brazil 2021, China 2022, Serbia 2023)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26C815-F363-EB42-B9A1-A309B0CE2571}"/>
              </a:ext>
            </a:extLst>
          </p:cNvPr>
          <p:cNvSpPr txBox="1"/>
          <p:nvPr/>
        </p:nvSpPr>
        <p:spPr>
          <a:xfrm>
            <a:off x="6401964" y="1379734"/>
            <a:ext cx="47911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COMMITTEE OPPORTUNITIES: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Stimulate new ILTER network activities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Help make connections or facilitate reactivation of Americans and Africa regional networks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Ideas for stimulating collaboration </a:t>
            </a:r>
            <a:r>
              <a:rPr kumimoji="1" lang="en-US" altLang="ja-JP" sz="2800" dirty="0" err="1"/>
              <a:t>assoc’d</a:t>
            </a:r>
            <a:r>
              <a:rPr kumimoji="1" lang="en-US" altLang="ja-JP" sz="2800" dirty="0"/>
              <a:t> w/ OSM</a:t>
            </a:r>
          </a:p>
          <a:p>
            <a:endParaRPr lang="en-US" altLang="ja-JP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32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51791"/>
            <a:ext cx="10969487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RoundTable Updates 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948"/>
            <a:ext cx="8292548" cy="4615034"/>
          </a:xfrm>
        </p:spPr>
        <p:txBody>
          <a:bodyPr>
            <a:noAutofit/>
          </a:bodyPr>
          <a:lstStyle/>
          <a:p>
            <a:r>
              <a:rPr lang="en-US" altLang="ja-JP" dirty="0"/>
              <a:t>Jenn </a:t>
            </a:r>
            <a:r>
              <a:rPr lang="en-US" altLang="ja-JP" dirty="0" err="1"/>
              <a:t>Casselle</a:t>
            </a:r>
            <a:r>
              <a:rPr lang="en-US" altLang="ja-JP" dirty="0"/>
              <a:t> - </a:t>
            </a:r>
            <a:r>
              <a:rPr lang="en-US" dirty="0"/>
              <a:t>synthesis working group selection process and other special projects for the LNO</a:t>
            </a:r>
          </a:p>
          <a:p>
            <a:r>
              <a:rPr lang="en-US" dirty="0"/>
              <a:t>NATURA ILTER webinar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792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51791"/>
            <a:ext cx="10969487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New action items, proposals or other collaborative opportunities 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7948"/>
            <a:ext cx="10520191" cy="4615034"/>
          </a:xfrm>
        </p:spPr>
        <p:txBody>
          <a:bodyPr>
            <a:noAutofit/>
          </a:bodyPr>
          <a:lstStyle/>
          <a:p>
            <a:pPr fontAlgn="base"/>
            <a:r>
              <a:rPr lang="en-US" dirty="0"/>
              <a:t>US LTER executive board meeting - Provide a short report and </a:t>
            </a:r>
            <a:r>
              <a:rPr lang="en-US" i="1" dirty="0"/>
              <a:t>come up with a focused question or two to prompt discussion </a:t>
            </a:r>
            <a:r>
              <a:rPr lang="en-US" dirty="0"/>
              <a:t>in the EB meeting – scheduled for October </a:t>
            </a:r>
            <a:r>
              <a:rPr lang="en-US" sz="2400" dirty="0"/>
              <a:t>(report template and the reports from other committees here: </a:t>
            </a:r>
            <a:r>
              <a:rPr lang="en-US" sz="2400" dirty="0">
                <a:hlinkClick r:id="rId2"/>
              </a:rPr>
              <a:t>https://drive.google.com/drive/folders/1cDidNyLYiJMXyJL6d_1Z8U5ugTLO-21x?usp=sharing</a:t>
            </a:r>
            <a:r>
              <a:rPr lang="en-US" sz="2400" dirty="0"/>
              <a:t> )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7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51791"/>
            <a:ext cx="10969487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Action items for next meeting 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FC1E3-5F30-7840-9ADC-D0B2F005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948"/>
            <a:ext cx="8292548" cy="4615034"/>
          </a:xfrm>
        </p:spPr>
        <p:txBody>
          <a:bodyPr>
            <a:noAutofit/>
          </a:bodyPr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071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265246-907B-DA46-9378-420F5CF6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51791"/>
            <a:ext cx="10969487" cy="891555"/>
          </a:xfrm>
        </p:spPr>
        <p:txBody>
          <a:bodyPr>
            <a:noAutofit/>
          </a:bodyPr>
          <a:lstStyle/>
          <a:p>
            <a:r>
              <a:rPr lang="en-US" sz="3600" b="1" dirty="0"/>
              <a:t>Open floor &amp; Schedule standing meeting 5</a:t>
            </a:r>
          </a:p>
        </p:txBody>
      </p:sp>
    </p:spTree>
    <p:extLst>
      <p:ext uri="{BB962C8B-B14F-4D97-AF65-F5344CB8AC3E}">
        <p14:creationId xmlns:p14="http://schemas.microsoft.com/office/powerpoint/2010/main" val="307486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352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US LTER International Committee August 28, 2020 4PM EDT</vt:lpstr>
      <vt:lpstr>Introduction of new co-chair and vice chair and thank you to/words from outgoing chair 5</vt:lpstr>
      <vt:lpstr>Updates from the ILTER Network ExComm &amp; Discussion 10</vt:lpstr>
      <vt:lpstr>RoundTable Updates 15</vt:lpstr>
      <vt:lpstr>New action items, proposals or other collaborative opportunities 15</vt:lpstr>
      <vt:lpstr>Action items for next meeting 10</vt:lpstr>
      <vt:lpstr>Open floor &amp; Schedule standing meeting 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LTER International Committee</dc:title>
  <dc:creator>Microsoft Office User</dc:creator>
  <cp:lastModifiedBy>Microsoft Office User</cp:lastModifiedBy>
  <cp:revision>8</cp:revision>
  <dcterms:created xsi:type="dcterms:W3CDTF">2020-08-28T16:16:05Z</dcterms:created>
  <dcterms:modified xsi:type="dcterms:W3CDTF">2020-09-08T18:50:11Z</dcterms:modified>
</cp:coreProperties>
</file>