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014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2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0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1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4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5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8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5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4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9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8B0B1-05CD-4DEB-AD7D-FC7EAD614BA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2254B-AF01-4415-8BF2-CB60A6DB7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9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bouc003@fi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10" y="0"/>
            <a:ext cx="9154510" cy="73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923827"/>
            <a:ext cx="838434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Graduate Student Social at CERF</a:t>
            </a:r>
          </a:p>
          <a:p>
            <a:endParaRPr lang="en-US" sz="1600" b="1" dirty="0"/>
          </a:p>
          <a:p>
            <a:pPr algn="ctr"/>
            <a:r>
              <a:rPr lang="en-US" sz="3200" b="1" dirty="0" smtClean="0"/>
              <a:t>Wednesday November 11th</a:t>
            </a:r>
          </a:p>
          <a:p>
            <a:pPr algn="ctr"/>
            <a:r>
              <a:rPr lang="en-US" sz="3200" b="1" dirty="0" smtClean="0"/>
              <a:t>6:30 PM – 7:30 PM</a:t>
            </a:r>
          </a:p>
          <a:p>
            <a:pPr algn="ctr"/>
            <a:r>
              <a:rPr lang="en-US" sz="3200" b="1" dirty="0" smtClean="0"/>
              <a:t>Stanford’s Restaurant and Bar</a:t>
            </a:r>
          </a:p>
          <a:p>
            <a:pPr algn="ctr"/>
            <a:r>
              <a:rPr lang="en-US" sz="3200" b="1" dirty="0"/>
              <a:t>913 Lloyd Center</a:t>
            </a:r>
            <a:endParaRPr lang="en-US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69355" y="4119095"/>
            <a:ext cx="69702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 sponsored by the FCE-LTER and SERC</a:t>
            </a:r>
          </a:p>
          <a:p>
            <a:r>
              <a:rPr lang="en-US" dirty="0" smtClean="0"/>
              <a:t>Please contact </a:t>
            </a:r>
            <a:r>
              <a:rPr lang="en-US" dirty="0" smtClean="0"/>
              <a:t>Jennifer </a:t>
            </a:r>
            <a:r>
              <a:rPr lang="en-US" dirty="0" err="1" smtClean="0"/>
              <a:t>Sweatman</a:t>
            </a:r>
            <a:r>
              <a:rPr lang="en-US" dirty="0" smtClean="0"/>
              <a:t> or Ross Boucek for </a:t>
            </a:r>
            <a:r>
              <a:rPr lang="en-US" dirty="0" smtClean="0"/>
              <a:t>more information</a:t>
            </a:r>
          </a:p>
          <a:p>
            <a:r>
              <a:rPr lang="en-US" dirty="0" smtClean="0"/>
              <a:t>Email and cell phone </a:t>
            </a:r>
            <a:r>
              <a:rPr lang="en-US" dirty="0" smtClean="0"/>
              <a:t>contacts</a:t>
            </a:r>
            <a:r>
              <a:rPr lang="en-US" dirty="0"/>
              <a:t>: </a:t>
            </a:r>
            <a:r>
              <a:rPr lang="en-US" b="1" dirty="0"/>
              <a:t>Jennifer, jenn.sweatman21@gmail.com 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Ross, </a:t>
            </a:r>
            <a:r>
              <a:rPr lang="en-US" b="1" dirty="0" smtClean="0">
                <a:hlinkClick r:id="rId3"/>
              </a:rPr>
              <a:t>rbouc003@fiu.edu</a:t>
            </a:r>
            <a:r>
              <a:rPr lang="en-US" b="1" dirty="0" smtClean="0"/>
              <a:t>, 239-272-2771   </a:t>
            </a:r>
            <a:endParaRPr lang="en-US" b="1" dirty="0"/>
          </a:p>
        </p:txBody>
      </p:sp>
      <p:pic>
        <p:nvPicPr>
          <p:cNvPr id="3" name="Picture 2" descr="http://fcelter.fiu.edu/images/fcelogo300pp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964" y="5657671"/>
            <a:ext cx="1531086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657671"/>
            <a:ext cx="9143999" cy="1200329"/>
          </a:xfrm>
          <a:prstGeom prst="rect">
            <a:avLst/>
          </a:prstGeom>
          <a:noFill/>
          <a:ln w="508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i="1" dirty="0" smtClean="0"/>
              <a:t>SERC</a:t>
            </a:r>
          </a:p>
          <a:p>
            <a:r>
              <a:rPr lang="en-US" sz="2400" b="1" i="1" dirty="0" smtClean="0"/>
              <a:t>Southeast Environmental Research Center 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717999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 S.</dc:creator>
  <cp:lastModifiedBy>Ross Boucek</cp:lastModifiedBy>
  <cp:revision>4</cp:revision>
  <dcterms:created xsi:type="dcterms:W3CDTF">2014-12-04T18:58:33Z</dcterms:created>
  <dcterms:modified xsi:type="dcterms:W3CDTF">2015-11-09T10:14:09Z</dcterms:modified>
</cp:coreProperties>
</file>