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94646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1E75-A055-1743-85C5-1FC3EB13E61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7E9A5-6AE1-D24A-A05D-A8AE7C5A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2725" y="5651110"/>
            <a:ext cx="8352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more information  </a:t>
            </a:r>
          </a:p>
          <a:p>
            <a:pPr algn="ctr"/>
            <a:r>
              <a:rPr lang="en-U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conservationscholars.ucsc.edu</a:t>
            </a:r>
            <a:endParaRPr lang="en-US" sz="2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jacummin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@ucsc.edu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48" y="5650563"/>
            <a:ext cx="1543934" cy="1157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3701" cy="1624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80" y="-34277"/>
            <a:ext cx="3557220" cy="1692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38" y="181664"/>
            <a:ext cx="5042682" cy="1260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158" y="1626933"/>
            <a:ext cx="10703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E699"/>
                </a:solidFill>
              </a:rPr>
              <a:t>The UCSC Doris Duke Conservation Scholars Program </a:t>
            </a:r>
            <a:r>
              <a:rPr lang="en-US" sz="2400" b="1" dirty="0">
                <a:solidFill>
                  <a:srgbClr val="FFE699"/>
                </a:solidFill>
              </a:rPr>
              <a:t>seeks to prepare a diverse group of early-career students to lead the future of environmental </a:t>
            </a:r>
            <a:r>
              <a:rPr lang="en-US" sz="2400" b="1" dirty="0" smtClean="0">
                <a:solidFill>
                  <a:srgbClr val="FFE699"/>
                </a:solidFill>
              </a:rPr>
              <a:t>conservation.</a:t>
            </a:r>
            <a:endParaRPr lang="en-US" sz="2400" dirty="0">
              <a:solidFill>
                <a:srgbClr val="FFE6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01" y="2437446"/>
            <a:ext cx="416084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 smtClean="0">
                <a:solidFill>
                  <a:schemeClr val="bg1"/>
                </a:solidFill>
              </a:rPr>
              <a:t>Student Experience:  2-year program</a:t>
            </a:r>
          </a:p>
          <a:p>
            <a:endParaRPr lang="en-US" sz="900" u="sng" dirty="0" smtClean="0">
              <a:solidFill>
                <a:schemeClr val="bg1"/>
              </a:solidFill>
            </a:endParaRPr>
          </a:p>
          <a:p>
            <a:r>
              <a:rPr lang="en-US" sz="2100" dirty="0" smtClean="0">
                <a:solidFill>
                  <a:schemeClr val="bg1"/>
                </a:solidFill>
              </a:rPr>
              <a:t>   </a:t>
            </a:r>
            <a:r>
              <a:rPr lang="en-US" sz="2100" u="sng" dirty="0" smtClean="0">
                <a:solidFill>
                  <a:schemeClr val="bg1"/>
                </a:solidFill>
              </a:rPr>
              <a:t>Year 1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b="1" dirty="0" smtClean="0">
                <a:solidFill>
                  <a:schemeClr val="bg1"/>
                </a:solidFill>
              </a:rPr>
              <a:t>Eight-week intensive summer field course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100" b="1" dirty="0" smtClean="0">
                <a:solidFill>
                  <a:schemeClr val="bg1"/>
                </a:solidFill>
              </a:rPr>
              <a:t>Winter professional development/ leadership workshop</a:t>
            </a:r>
            <a:endParaRPr lang="en-US" sz="2100" b="1" dirty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en-US" sz="2100" u="sng" dirty="0" smtClean="0">
                <a:solidFill>
                  <a:schemeClr val="bg1"/>
                </a:solidFill>
              </a:rPr>
              <a:t>Year 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b="1" dirty="0" smtClean="0">
                <a:solidFill>
                  <a:schemeClr val="bg1"/>
                </a:solidFill>
              </a:rPr>
              <a:t>Eight-week, paid summer internship</a:t>
            </a:r>
            <a:endParaRPr lang="en-US" sz="2100" b="1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3717" y="2513862"/>
            <a:ext cx="40034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 smtClean="0">
                <a:solidFill>
                  <a:schemeClr val="bg1"/>
                </a:solidFill>
              </a:rPr>
              <a:t>Student Benefits</a:t>
            </a:r>
          </a:p>
          <a:p>
            <a:endParaRPr lang="en-US" sz="900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100" b="1" dirty="0" smtClean="0">
                <a:solidFill>
                  <a:schemeClr val="bg1"/>
                </a:solidFill>
              </a:rPr>
              <a:t>$</a:t>
            </a:r>
            <a:r>
              <a:rPr lang="en-US" sz="2100" b="1" dirty="0">
                <a:solidFill>
                  <a:schemeClr val="bg1"/>
                </a:solidFill>
              </a:rPr>
              <a:t>4000 stipend each </a:t>
            </a:r>
            <a:r>
              <a:rPr lang="en-US" sz="2100" b="1" dirty="0" smtClean="0">
                <a:solidFill>
                  <a:schemeClr val="bg1"/>
                </a:solidFill>
              </a:rPr>
              <a:t>summer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Year-round </a:t>
            </a:r>
            <a:r>
              <a:rPr lang="en-US" sz="2100" b="1" dirty="0" smtClean="0">
                <a:solidFill>
                  <a:schemeClr val="bg1"/>
                </a:solidFill>
              </a:rPr>
              <a:t>mentorship from UCSC/home institution staff</a:t>
            </a:r>
          </a:p>
          <a:p>
            <a:endParaRPr lang="en-US" sz="9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100" b="1" dirty="0" smtClean="0">
                <a:solidFill>
                  <a:schemeClr val="bg1"/>
                </a:solidFill>
              </a:rPr>
              <a:t>Lifelong membership in Doris </a:t>
            </a:r>
            <a:r>
              <a:rPr lang="en-US" sz="2100" b="1" dirty="0">
                <a:solidFill>
                  <a:schemeClr val="bg1"/>
                </a:solidFill>
              </a:rPr>
              <a:t>Duke Conservation </a:t>
            </a:r>
            <a:r>
              <a:rPr lang="en-US" sz="2100" b="1" dirty="0" smtClean="0">
                <a:solidFill>
                  <a:schemeClr val="bg1"/>
                </a:solidFill>
              </a:rPr>
              <a:t>Scholars </a:t>
            </a:r>
            <a:r>
              <a:rPr lang="en-US" sz="2100" b="1" dirty="0">
                <a:solidFill>
                  <a:schemeClr val="bg1"/>
                </a:solidFill>
              </a:rPr>
              <a:t>p</a:t>
            </a:r>
            <a:r>
              <a:rPr lang="en-US" sz="2100" b="1" dirty="0" smtClean="0">
                <a:solidFill>
                  <a:schemeClr val="bg1"/>
                </a:solidFill>
              </a:rPr>
              <a:t>rofessional network</a:t>
            </a:r>
            <a:endParaRPr lang="en-US" sz="2100" b="1" dirty="0">
              <a:solidFill>
                <a:schemeClr val="bg1"/>
              </a:solidFill>
            </a:endParaRPr>
          </a:p>
          <a:p>
            <a:endParaRPr lang="en-US" sz="2100" u="sng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46611" y="2729708"/>
            <a:ext cx="4242841" cy="2781665"/>
            <a:chOff x="4109010" y="2780184"/>
            <a:chExt cx="3964849" cy="26523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010" y="2797231"/>
              <a:ext cx="1976484" cy="26353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260" y="2780184"/>
              <a:ext cx="1972599" cy="2652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6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78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2015-12-07T18:39:45Z</dcterms:created>
  <dcterms:modified xsi:type="dcterms:W3CDTF">2015-12-08T00:32:30Z</dcterms:modified>
</cp:coreProperties>
</file>