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87968" autoAdjust="0"/>
  </p:normalViewPr>
  <p:slideViewPr>
    <p:cSldViewPr snapToGrid="0" snapToObjects="1">
      <p:cViewPr>
        <p:scale>
          <a:sx n="178" d="100"/>
          <a:sy n="178" d="100"/>
        </p:scale>
        <p:origin x="-192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8" d="100"/>
          <a:sy n="68" d="100"/>
        </p:scale>
        <p:origin x="-1474" y="-8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62206-2B3A-40D1-B810-4510EE1F0A30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6130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4FB60-3F35-4EBF-B001-5AA9F8160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5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2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1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1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3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9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61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8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4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70D9-7904-A346-9E5F-7C8DDC9D16B9}" type="datetimeFigureOut">
              <a:rPr lang="en-US" smtClean="0"/>
              <a:t>12/8/16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514E-5511-044C-BD5F-55024EAAF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7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511" y="4493306"/>
            <a:ext cx="3212133" cy="391754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411" y="2582233"/>
            <a:ext cx="3221167" cy="160573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4" name="Rectangle 33"/>
          <p:cNvSpPr/>
          <p:nvPr/>
        </p:nvSpPr>
        <p:spPr>
          <a:xfrm>
            <a:off x="2739633" y="734126"/>
            <a:ext cx="2963605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loud"/>
          <p:cNvSpPr>
            <a:spLocks noChangeAspect="1" noEditPoints="1" noChangeArrowheads="1"/>
          </p:cNvSpPr>
          <p:nvPr/>
        </p:nvSpPr>
        <p:spPr bwMode="auto">
          <a:xfrm>
            <a:off x="3530017" y="826201"/>
            <a:ext cx="1610990" cy="184151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3904919" y="1153228"/>
            <a:ext cx="480060" cy="45719"/>
          </a:xfrm>
          <a:custGeom>
            <a:avLst/>
            <a:gdLst>
              <a:gd name="connsiteX0" fmla="*/ 0 w 480060"/>
              <a:gd name="connsiteY0" fmla="*/ 0 h 99060"/>
              <a:gd name="connsiteX1" fmla="*/ 60960 w 480060"/>
              <a:gd name="connsiteY1" fmla="*/ 53340 h 99060"/>
              <a:gd name="connsiteX2" fmla="*/ 106680 w 480060"/>
              <a:gd name="connsiteY2" fmla="*/ 68580 h 99060"/>
              <a:gd name="connsiteX3" fmla="*/ 129540 w 480060"/>
              <a:gd name="connsiteY3" fmla="*/ 83820 h 99060"/>
              <a:gd name="connsiteX4" fmla="*/ 220980 w 480060"/>
              <a:gd name="connsiteY4" fmla="*/ 91440 h 99060"/>
              <a:gd name="connsiteX5" fmla="*/ 266700 w 480060"/>
              <a:gd name="connsiteY5" fmla="*/ 99060 h 99060"/>
              <a:gd name="connsiteX6" fmla="*/ 434340 w 480060"/>
              <a:gd name="connsiteY6" fmla="*/ 91440 h 99060"/>
              <a:gd name="connsiteX7" fmla="*/ 449580 w 480060"/>
              <a:gd name="connsiteY7" fmla="*/ 68580 h 99060"/>
              <a:gd name="connsiteX8" fmla="*/ 480060 w 480060"/>
              <a:gd name="connsiteY8" fmla="*/ 45720 h 9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060" h="99060">
                <a:moveTo>
                  <a:pt x="0" y="0"/>
                </a:moveTo>
                <a:cubicBezTo>
                  <a:pt x="14920" y="14920"/>
                  <a:pt x="38278" y="43259"/>
                  <a:pt x="60960" y="53340"/>
                </a:cubicBezTo>
                <a:cubicBezTo>
                  <a:pt x="75640" y="59864"/>
                  <a:pt x="93314" y="59669"/>
                  <a:pt x="106680" y="68580"/>
                </a:cubicBezTo>
                <a:cubicBezTo>
                  <a:pt x="114300" y="73660"/>
                  <a:pt x="120560" y="82024"/>
                  <a:pt x="129540" y="83820"/>
                </a:cubicBezTo>
                <a:cubicBezTo>
                  <a:pt x="159532" y="89818"/>
                  <a:pt x="190581" y="88062"/>
                  <a:pt x="220980" y="91440"/>
                </a:cubicBezTo>
                <a:cubicBezTo>
                  <a:pt x="236336" y="93146"/>
                  <a:pt x="251460" y="96520"/>
                  <a:pt x="266700" y="99060"/>
                </a:cubicBezTo>
                <a:cubicBezTo>
                  <a:pt x="322580" y="96520"/>
                  <a:pt x="379163" y="100636"/>
                  <a:pt x="434340" y="91440"/>
                </a:cubicBezTo>
                <a:cubicBezTo>
                  <a:pt x="443373" y="89934"/>
                  <a:pt x="442429" y="74301"/>
                  <a:pt x="449580" y="68580"/>
                </a:cubicBezTo>
                <a:cubicBezTo>
                  <a:pt x="488814" y="37193"/>
                  <a:pt x="461080" y="83680"/>
                  <a:pt x="480060" y="45720"/>
                </a:cubicBezTo>
              </a:path>
            </a:pathLst>
          </a:cu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584879" y="1366588"/>
            <a:ext cx="1310640" cy="236831"/>
          </a:xfrm>
          <a:custGeom>
            <a:avLst/>
            <a:gdLst>
              <a:gd name="connsiteX0" fmla="*/ 0 w 1310640"/>
              <a:gd name="connsiteY0" fmla="*/ 0 h 220980"/>
              <a:gd name="connsiteX1" fmla="*/ 22860 w 1310640"/>
              <a:gd name="connsiteY1" fmla="*/ 38100 h 220980"/>
              <a:gd name="connsiteX2" fmla="*/ 45720 w 1310640"/>
              <a:gd name="connsiteY2" fmla="*/ 53340 h 220980"/>
              <a:gd name="connsiteX3" fmla="*/ 91440 w 1310640"/>
              <a:gd name="connsiteY3" fmla="*/ 83820 h 220980"/>
              <a:gd name="connsiteX4" fmla="*/ 144780 w 1310640"/>
              <a:gd name="connsiteY4" fmla="*/ 121920 h 220980"/>
              <a:gd name="connsiteX5" fmla="*/ 205740 w 1310640"/>
              <a:gd name="connsiteY5" fmla="*/ 137160 h 220980"/>
              <a:gd name="connsiteX6" fmla="*/ 289560 w 1310640"/>
              <a:gd name="connsiteY6" fmla="*/ 160020 h 220980"/>
              <a:gd name="connsiteX7" fmla="*/ 457200 w 1310640"/>
              <a:gd name="connsiteY7" fmla="*/ 175260 h 220980"/>
              <a:gd name="connsiteX8" fmla="*/ 548640 w 1310640"/>
              <a:gd name="connsiteY8" fmla="*/ 182880 h 220980"/>
              <a:gd name="connsiteX9" fmla="*/ 609600 w 1310640"/>
              <a:gd name="connsiteY9" fmla="*/ 190500 h 220980"/>
              <a:gd name="connsiteX10" fmla="*/ 784860 w 1310640"/>
              <a:gd name="connsiteY10" fmla="*/ 205740 h 220980"/>
              <a:gd name="connsiteX11" fmla="*/ 861060 w 1310640"/>
              <a:gd name="connsiteY11" fmla="*/ 213360 h 220980"/>
              <a:gd name="connsiteX12" fmla="*/ 1104900 w 1310640"/>
              <a:gd name="connsiteY12" fmla="*/ 220980 h 220980"/>
              <a:gd name="connsiteX13" fmla="*/ 1287780 w 1310640"/>
              <a:gd name="connsiteY13" fmla="*/ 213360 h 220980"/>
              <a:gd name="connsiteX14" fmla="*/ 1310640 w 1310640"/>
              <a:gd name="connsiteY14" fmla="*/ 205740 h 220980"/>
              <a:gd name="connsiteX0" fmla="*/ 0 w 1310640"/>
              <a:gd name="connsiteY0" fmla="*/ 0 h 237422"/>
              <a:gd name="connsiteX1" fmla="*/ 22860 w 1310640"/>
              <a:gd name="connsiteY1" fmla="*/ 38100 h 237422"/>
              <a:gd name="connsiteX2" fmla="*/ 45720 w 1310640"/>
              <a:gd name="connsiteY2" fmla="*/ 53340 h 237422"/>
              <a:gd name="connsiteX3" fmla="*/ 91440 w 1310640"/>
              <a:gd name="connsiteY3" fmla="*/ 83820 h 237422"/>
              <a:gd name="connsiteX4" fmla="*/ 144780 w 1310640"/>
              <a:gd name="connsiteY4" fmla="*/ 121920 h 237422"/>
              <a:gd name="connsiteX5" fmla="*/ 205740 w 1310640"/>
              <a:gd name="connsiteY5" fmla="*/ 236220 h 237422"/>
              <a:gd name="connsiteX6" fmla="*/ 289560 w 1310640"/>
              <a:gd name="connsiteY6" fmla="*/ 160020 h 237422"/>
              <a:gd name="connsiteX7" fmla="*/ 457200 w 1310640"/>
              <a:gd name="connsiteY7" fmla="*/ 175260 h 237422"/>
              <a:gd name="connsiteX8" fmla="*/ 548640 w 1310640"/>
              <a:gd name="connsiteY8" fmla="*/ 182880 h 237422"/>
              <a:gd name="connsiteX9" fmla="*/ 609600 w 1310640"/>
              <a:gd name="connsiteY9" fmla="*/ 190500 h 237422"/>
              <a:gd name="connsiteX10" fmla="*/ 784860 w 1310640"/>
              <a:gd name="connsiteY10" fmla="*/ 205740 h 237422"/>
              <a:gd name="connsiteX11" fmla="*/ 861060 w 1310640"/>
              <a:gd name="connsiteY11" fmla="*/ 213360 h 237422"/>
              <a:gd name="connsiteX12" fmla="*/ 1104900 w 1310640"/>
              <a:gd name="connsiteY12" fmla="*/ 220980 h 237422"/>
              <a:gd name="connsiteX13" fmla="*/ 1287780 w 1310640"/>
              <a:gd name="connsiteY13" fmla="*/ 213360 h 237422"/>
              <a:gd name="connsiteX14" fmla="*/ 1310640 w 1310640"/>
              <a:gd name="connsiteY14" fmla="*/ 205740 h 237422"/>
              <a:gd name="connsiteX0" fmla="*/ 0 w 1310640"/>
              <a:gd name="connsiteY0" fmla="*/ 0 h 236830"/>
              <a:gd name="connsiteX1" fmla="*/ 22860 w 1310640"/>
              <a:gd name="connsiteY1" fmla="*/ 38100 h 236830"/>
              <a:gd name="connsiteX2" fmla="*/ 45720 w 1310640"/>
              <a:gd name="connsiteY2" fmla="*/ 53340 h 236830"/>
              <a:gd name="connsiteX3" fmla="*/ 91440 w 1310640"/>
              <a:gd name="connsiteY3" fmla="*/ 83820 h 236830"/>
              <a:gd name="connsiteX4" fmla="*/ 144780 w 1310640"/>
              <a:gd name="connsiteY4" fmla="*/ 121920 h 236830"/>
              <a:gd name="connsiteX5" fmla="*/ 205740 w 1310640"/>
              <a:gd name="connsiteY5" fmla="*/ 236220 h 236830"/>
              <a:gd name="connsiteX6" fmla="*/ 320040 w 1310640"/>
              <a:gd name="connsiteY6" fmla="*/ 167640 h 236830"/>
              <a:gd name="connsiteX7" fmla="*/ 457200 w 1310640"/>
              <a:gd name="connsiteY7" fmla="*/ 175260 h 236830"/>
              <a:gd name="connsiteX8" fmla="*/ 548640 w 1310640"/>
              <a:gd name="connsiteY8" fmla="*/ 182880 h 236830"/>
              <a:gd name="connsiteX9" fmla="*/ 609600 w 1310640"/>
              <a:gd name="connsiteY9" fmla="*/ 190500 h 236830"/>
              <a:gd name="connsiteX10" fmla="*/ 784860 w 1310640"/>
              <a:gd name="connsiteY10" fmla="*/ 205740 h 236830"/>
              <a:gd name="connsiteX11" fmla="*/ 861060 w 1310640"/>
              <a:gd name="connsiteY11" fmla="*/ 213360 h 236830"/>
              <a:gd name="connsiteX12" fmla="*/ 1104900 w 1310640"/>
              <a:gd name="connsiteY12" fmla="*/ 220980 h 236830"/>
              <a:gd name="connsiteX13" fmla="*/ 1287780 w 1310640"/>
              <a:gd name="connsiteY13" fmla="*/ 213360 h 236830"/>
              <a:gd name="connsiteX14" fmla="*/ 1310640 w 1310640"/>
              <a:gd name="connsiteY14" fmla="*/ 205740 h 23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0640" h="236830">
                <a:moveTo>
                  <a:pt x="0" y="0"/>
                </a:moveTo>
                <a:cubicBezTo>
                  <a:pt x="7620" y="12700"/>
                  <a:pt x="13221" y="26855"/>
                  <a:pt x="22860" y="38100"/>
                </a:cubicBezTo>
                <a:cubicBezTo>
                  <a:pt x="28820" y="45053"/>
                  <a:pt x="38685" y="47477"/>
                  <a:pt x="45720" y="53340"/>
                </a:cubicBezTo>
                <a:cubicBezTo>
                  <a:pt x="83773" y="85051"/>
                  <a:pt x="51266" y="70429"/>
                  <a:pt x="91440" y="83820"/>
                </a:cubicBezTo>
                <a:cubicBezTo>
                  <a:pt x="98343" y="88997"/>
                  <a:pt x="125730" y="96520"/>
                  <a:pt x="144780" y="121920"/>
                </a:cubicBezTo>
                <a:cubicBezTo>
                  <a:pt x="163830" y="147320"/>
                  <a:pt x="176530" y="228600"/>
                  <a:pt x="205740" y="236220"/>
                </a:cubicBezTo>
                <a:cubicBezTo>
                  <a:pt x="234950" y="243840"/>
                  <a:pt x="278130" y="177800"/>
                  <a:pt x="320040" y="167640"/>
                </a:cubicBezTo>
                <a:cubicBezTo>
                  <a:pt x="361950" y="157480"/>
                  <a:pt x="419100" y="172720"/>
                  <a:pt x="457200" y="175260"/>
                </a:cubicBezTo>
                <a:cubicBezTo>
                  <a:pt x="495300" y="177800"/>
                  <a:pt x="518291" y="179086"/>
                  <a:pt x="548640" y="182880"/>
                </a:cubicBezTo>
                <a:cubicBezTo>
                  <a:pt x="568960" y="185420"/>
                  <a:pt x="589217" y="188527"/>
                  <a:pt x="609600" y="190500"/>
                </a:cubicBezTo>
                <a:lnTo>
                  <a:pt x="784860" y="205740"/>
                </a:lnTo>
                <a:cubicBezTo>
                  <a:pt x="810260" y="208280"/>
                  <a:pt x="835562" y="212146"/>
                  <a:pt x="861060" y="213360"/>
                </a:cubicBezTo>
                <a:cubicBezTo>
                  <a:pt x="942288" y="217228"/>
                  <a:pt x="1023620" y="218440"/>
                  <a:pt x="1104900" y="220980"/>
                </a:cubicBezTo>
                <a:cubicBezTo>
                  <a:pt x="1165860" y="218440"/>
                  <a:pt x="1226934" y="217867"/>
                  <a:pt x="1287780" y="213360"/>
                </a:cubicBezTo>
                <a:cubicBezTo>
                  <a:pt x="1295790" y="212767"/>
                  <a:pt x="1310640" y="205740"/>
                  <a:pt x="1310640" y="205740"/>
                </a:cubicBezTo>
              </a:path>
            </a:pathLst>
          </a:cu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 rot="643866">
            <a:off x="5145086" y="1789725"/>
            <a:ext cx="589798" cy="145204"/>
          </a:xfrm>
          <a:custGeom>
            <a:avLst/>
            <a:gdLst>
              <a:gd name="connsiteX0" fmla="*/ 388620 w 388620"/>
              <a:gd name="connsiteY0" fmla="*/ 83820 h 121920"/>
              <a:gd name="connsiteX1" fmla="*/ 350520 w 388620"/>
              <a:gd name="connsiteY1" fmla="*/ 106680 h 121920"/>
              <a:gd name="connsiteX2" fmla="*/ 251460 w 388620"/>
              <a:gd name="connsiteY2" fmla="*/ 121920 h 121920"/>
              <a:gd name="connsiteX3" fmla="*/ 114300 w 388620"/>
              <a:gd name="connsiteY3" fmla="*/ 106680 h 121920"/>
              <a:gd name="connsiteX4" fmla="*/ 91440 w 388620"/>
              <a:gd name="connsiteY4" fmla="*/ 91440 h 121920"/>
              <a:gd name="connsiteX5" fmla="*/ 45720 w 388620"/>
              <a:gd name="connsiteY5" fmla="*/ 76200 h 121920"/>
              <a:gd name="connsiteX6" fmla="*/ 22860 w 388620"/>
              <a:gd name="connsiteY6" fmla="*/ 68580 h 121920"/>
              <a:gd name="connsiteX7" fmla="*/ 0 w 388620"/>
              <a:gd name="connsiteY7" fmla="*/ 53340 h 121920"/>
              <a:gd name="connsiteX8" fmla="*/ 15240 w 388620"/>
              <a:gd name="connsiteY8" fmla="*/ 0 h 121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620" h="121920">
                <a:moveTo>
                  <a:pt x="388620" y="83820"/>
                </a:moveTo>
                <a:cubicBezTo>
                  <a:pt x="375920" y="91440"/>
                  <a:pt x="364271" y="101179"/>
                  <a:pt x="350520" y="106680"/>
                </a:cubicBezTo>
                <a:cubicBezTo>
                  <a:pt x="334653" y="113027"/>
                  <a:pt x="258369" y="121056"/>
                  <a:pt x="251460" y="121920"/>
                </a:cubicBezTo>
                <a:cubicBezTo>
                  <a:pt x="205740" y="116840"/>
                  <a:pt x="159489" y="115287"/>
                  <a:pt x="114300" y="106680"/>
                </a:cubicBezTo>
                <a:cubicBezTo>
                  <a:pt x="105304" y="104966"/>
                  <a:pt x="99809" y="95159"/>
                  <a:pt x="91440" y="91440"/>
                </a:cubicBezTo>
                <a:cubicBezTo>
                  <a:pt x="76760" y="84916"/>
                  <a:pt x="60960" y="81280"/>
                  <a:pt x="45720" y="76200"/>
                </a:cubicBezTo>
                <a:cubicBezTo>
                  <a:pt x="38100" y="73660"/>
                  <a:pt x="29543" y="73035"/>
                  <a:pt x="22860" y="68580"/>
                </a:cubicBezTo>
                <a:lnTo>
                  <a:pt x="0" y="53340"/>
                </a:lnTo>
                <a:cubicBezTo>
                  <a:pt x="8211" y="4077"/>
                  <a:pt x="-3305" y="18545"/>
                  <a:pt x="15240" y="0"/>
                </a:cubicBezTo>
              </a:path>
            </a:pathLst>
          </a:custGeom>
          <a:noFill/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279616" y="1599369"/>
            <a:ext cx="7816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Moist</a:t>
            </a:r>
            <a:r>
              <a:rPr lang="en-US" sz="1000" dirty="0" smtClean="0"/>
              <a:t> Forest</a:t>
            </a:r>
            <a:endParaRPr 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5230801" y="1477016"/>
            <a:ext cx="5762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Dry Forest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3998609" y="1260815"/>
            <a:ext cx="59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 smtClean="0"/>
              <a:t>Tabonuco</a:t>
            </a:r>
            <a:r>
              <a:rPr lang="en-US" sz="800" dirty="0" smtClean="0"/>
              <a:t> </a:t>
            </a:r>
          </a:p>
          <a:p>
            <a:pPr algn="ctr"/>
            <a:r>
              <a:rPr lang="en-US" sz="800" dirty="0" smtClean="0"/>
              <a:t>Forest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4409360" y="1032741"/>
            <a:ext cx="6522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Elfin Forest</a:t>
            </a:r>
            <a:endParaRPr lang="en-US" sz="800" dirty="0"/>
          </a:p>
        </p:txBody>
      </p:sp>
      <p:sp>
        <p:nvSpPr>
          <p:cNvPr id="49" name="Freeform 48"/>
          <p:cNvSpPr/>
          <p:nvPr/>
        </p:nvSpPr>
        <p:spPr>
          <a:xfrm>
            <a:off x="1207439" y="1097828"/>
            <a:ext cx="4495800" cy="796601"/>
          </a:xfrm>
          <a:custGeom>
            <a:avLst/>
            <a:gdLst>
              <a:gd name="connsiteX0" fmla="*/ 0 w 4404360"/>
              <a:gd name="connsiteY0" fmla="*/ 632460 h 667061"/>
              <a:gd name="connsiteX1" fmla="*/ 297180 w 4404360"/>
              <a:gd name="connsiteY1" fmla="*/ 617220 h 667061"/>
              <a:gd name="connsiteX2" fmla="*/ 342900 w 4404360"/>
              <a:gd name="connsiteY2" fmla="*/ 601980 h 667061"/>
              <a:gd name="connsiteX3" fmla="*/ 396240 w 4404360"/>
              <a:gd name="connsiteY3" fmla="*/ 586740 h 667061"/>
              <a:gd name="connsiteX4" fmla="*/ 548640 w 4404360"/>
              <a:gd name="connsiteY4" fmla="*/ 563880 h 667061"/>
              <a:gd name="connsiteX5" fmla="*/ 662940 w 4404360"/>
              <a:gd name="connsiteY5" fmla="*/ 571500 h 667061"/>
              <a:gd name="connsiteX6" fmla="*/ 746760 w 4404360"/>
              <a:gd name="connsiteY6" fmla="*/ 594360 h 667061"/>
              <a:gd name="connsiteX7" fmla="*/ 800100 w 4404360"/>
              <a:gd name="connsiteY7" fmla="*/ 609600 h 667061"/>
              <a:gd name="connsiteX8" fmla="*/ 1043940 w 4404360"/>
              <a:gd name="connsiteY8" fmla="*/ 601980 h 667061"/>
              <a:gd name="connsiteX9" fmla="*/ 1066800 w 4404360"/>
              <a:gd name="connsiteY9" fmla="*/ 594360 h 667061"/>
              <a:gd name="connsiteX10" fmla="*/ 1112520 w 4404360"/>
              <a:gd name="connsiteY10" fmla="*/ 548640 h 667061"/>
              <a:gd name="connsiteX11" fmla="*/ 1135380 w 4404360"/>
              <a:gd name="connsiteY11" fmla="*/ 533400 h 667061"/>
              <a:gd name="connsiteX12" fmla="*/ 1181100 w 4404360"/>
              <a:gd name="connsiteY12" fmla="*/ 487680 h 667061"/>
              <a:gd name="connsiteX13" fmla="*/ 1226820 w 4404360"/>
              <a:gd name="connsiteY13" fmla="*/ 457200 h 667061"/>
              <a:gd name="connsiteX14" fmla="*/ 1249680 w 4404360"/>
              <a:gd name="connsiteY14" fmla="*/ 441960 h 667061"/>
              <a:gd name="connsiteX15" fmla="*/ 1272540 w 4404360"/>
              <a:gd name="connsiteY15" fmla="*/ 434340 h 667061"/>
              <a:gd name="connsiteX16" fmla="*/ 1333500 w 4404360"/>
              <a:gd name="connsiteY16" fmla="*/ 419100 h 667061"/>
              <a:gd name="connsiteX17" fmla="*/ 1363980 w 4404360"/>
              <a:gd name="connsiteY17" fmla="*/ 403860 h 667061"/>
              <a:gd name="connsiteX18" fmla="*/ 1440180 w 4404360"/>
              <a:gd name="connsiteY18" fmla="*/ 411480 h 667061"/>
              <a:gd name="connsiteX19" fmla="*/ 1485900 w 4404360"/>
              <a:gd name="connsiteY19" fmla="*/ 426720 h 667061"/>
              <a:gd name="connsiteX20" fmla="*/ 1508760 w 4404360"/>
              <a:gd name="connsiteY20" fmla="*/ 457200 h 667061"/>
              <a:gd name="connsiteX21" fmla="*/ 1531620 w 4404360"/>
              <a:gd name="connsiteY21" fmla="*/ 464820 h 667061"/>
              <a:gd name="connsiteX22" fmla="*/ 1554480 w 4404360"/>
              <a:gd name="connsiteY22" fmla="*/ 480060 h 667061"/>
              <a:gd name="connsiteX23" fmla="*/ 1653540 w 4404360"/>
              <a:gd name="connsiteY23" fmla="*/ 472440 h 667061"/>
              <a:gd name="connsiteX24" fmla="*/ 1691640 w 4404360"/>
              <a:gd name="connsiteY24" fmla="*/ 464820 h 667061"/>
              <a:gd name="connsiteX25" fmla="*/ 1737360 w 4404360"/>
              <a:gd name="connsiteY25" fmla="*/ 457200 h 667061"/>
              <a:gd name="connsiteX26" fmla="*/ 1760220 w 4404360"/>
              <a:gd name="connsiteY26" fmla="*/ 449580 h 667061"/>
              <a:gd name="connsiteX27" fmla="*/ 1798320 w 4404360"/>
              <a:gd name="connsiteY27" fmla="*/ 441960 h 667061"/>
              <a:gd name="connsiteX28" fmla="*/ 1866900 w 4404360"/>
              <a:gd name="connsiteY28" fmla="*/ 419100 h 667061"/>
              <a:gd name="connsiteX29" fmla="*/ 1889760 w 4404360"/>
              <a:gd name="connsiteY29" fmla="*/ 411480 h 667061"/>
              <a:gd name="connsiteX30" fmla="*/ 1912620 w 4404360"/>
              <a:gd name="connsiteY30" fmla="*/ 403860 h 667061"/>
              <a:gd name="connsiteX31" fmla="*/ 1935480 w 4404360"/>
              <a:gd name="connsiteY31" fmla="*/ 381000 h 667061"/>
              <a:gd name="connsiteX32" fmla="*/ 2004060 w 4404360"/>
              <a:gd name="connsiteY32" fmla="*/ 342900 h 667061"/>
              <a:gd name="connsiteX33" fmla="*/ 2133600 w 4404360"/>
              <a:gd name="connsiteY33" fmla="*/ 335280 h 667061"/>
              <a:gd name="connsiteX34" fmla="*/ 2179320 w 4404360"/>
              <a:gd name="connsiteY34" fmla="*/ 320040 h 667061"/>
              <a:gd name="connsiteX35" fmla="*/ 2247900 w 4404360"/>
              <a:gd name="connsiteY35" fmla="*/ 281940 h 667061"/>
              <a:gd name="connsiteX36" fmla="*/ 2293620 w 4404360"/>
              <a:gd name="connsiteY36" fmla="*/ 236220 h 667061"/>
              <a:gd name="connsiteX37" fmla="*/ 2316480 w 4404360"/>
              <a:gd name="connsiteY37" fmla="*/ 213360 h 667061"/>
              <a:gd name="connsiteX38" fmla="*/ 2339340 w 4404360"/>
              <a:gd name="connsiteY38" fmla="*/ 198120 h 667061"/>
              <a:gd name="connsiteX39" fmla="*/ 2362200 w 4404360"/>
              <a:gd name="connsiteY39" fmla="*/ 175260 h 667061"/>
              <a:gd name="connsiteX40" fmla="*/ 2392680 w 4404360"/>
              <a:gd name="connsiteY40" fmla="*/ 167640 h 667061"/>
              <a:gd name="connsiteX41" fmla="*/ 2415540 w 4404360"/>
              <a:gd name="connsiteY41" fmla="*/ 152400 h 667061"/>
              <a:gd name="connsiteX42" fmla="*/ 2438400 w 4404360"/>
              <a:gd name="connsiteY42" fmla="*/ 144780 h 667061"/>
              <a:gd name="connsiteX43" fmla="*/ 2468880 w 4404360"/>
              <a:gd name="connsiteY43" fmla="*/ 121920 h 667061"/>
              <a:gd name="connsiteX44" fmla="*/ 2491740 w 4404360"/>
              <a:gd name="connsiteY44" fmla="*/ 114300 h 667061"/>
              <a:gd name="connsiteX45" fmla="*/ 2522220 w 4404360"/>
              <a:gd name="connsiteY45" fmla="*/ 99060 h 667061"/>
              <a:gd name="connsiteX46" fmla="*/ 2545080 w 4404360"/>
              <a:gd name="connsiteY46" fmla="*/ 91440 h 667061"/>
              <a:gd name="connsiteX47" fmla="*/ 2567940 w 4404360"/>
              <a:gd name="connsiteY47" fmla="*/ 76200 h 667061"/>
              <a:gd name="connsiteX48" fmla="*/ 2590800 w 4404360"/>
              <a:gd name="connsiteY48" fmla="*/ 68580 h 667061"/>
              <a:gd name="connsiteX49" fmla="*/ 2644140 w 4404360"/>
              <a:gd name="connsiteY49" fmla="*/ 53340 h 667061"/>
              <a:gd name="connsiteX50" fmla="*/ 2667000 w 4404360"/>
              <a:gd name="connsiteY50" fmla="*/ 38100 h 667061"/>
              <a:gd name="connsiteX51" fmla="*/ 2697480 w 4404360"/>
              <a:gd name="connsiteY51" fmla="*/ 30480 h 667061"/>
              <a:gd name="connsiteX52" fmla="*/ 2773680 w 4404360"/>
              <a:gd name="connsiteY52" fmla="*/ 15240 h 667061"/>
              <a:gd name="connsiteX53" fmla="*/ 2857500 w 4404360"/>
              <a:gd name="connsiteY53" fmla="*/ 0 h 667061"/>
              <a:gd name="connsiteX54" fmla="*/ 2971800 w 4404360"/>
              <a:gd name="connsiteY54" fmla="*/ 7620 h 667061"/>
              <a:gd name="connsiteX55" fmla="*/ 3048000 w 4404360"/>
              <a:gd name="connsiteY55" fmla="*/ 30480 h 667061"/>
              <a:gd name="connsiteX56" fmla="*/ 3070860 w 4404360"/>
              <a:gd name="connsiteY56" fmla="*/ 45720 h 667061"/>
              <a:gd name="connsiteX57" fmla="*/ 3101340 w 4404360"/>
              <a:gd name="connsiteY57" fmla="*/ 53340 h 667061"/>
              <a:gd name="connsiteX58" fmla="*/ 3124200 w 4404360"/>
              <a:gd name="connsiteY58" fmla="*/ 76200 h 667061"/>
              <a:gd name="connsiteX59" fmla="*/ 3200400 w 4404360"/>
              <a:gd name="connsiteY59" fmla="*/ 144780 h 667061"/>
              <a:gd name="connsiteX60" fmla="*/ 3215640 w 4404360"/>
              <a:gd name="connsiteY60" fmla="*/ 167640 h 667061"/>
              <a:gd name="connsiteX61" fmla="*/ 3261360 w 4404360"/>
              <a:gd name="connsiteY61" fmla="*/ 190500 h 667061"/>
              <a:gd name="connsiteX62" fmla="*/ 3307080 w 4404360"/>
              <a:gd name="connsiteY62" fmla="*/ 220980 h 667061"/>
              <a:gd name="connsiteX63" fmla="*/ 3329940 w 4404360"/>
              <a:gd name="connsiteY63" fmla="*/ 236220 h 667061"/>
              <a:gd name="connsiteX64" fmla="*/ 3352800 w 4404360"/>
              <a:gd name="connsiteY64" fmla="*/ 243840 h 667061"/>
              <a:gd name="connsiteX65" fmla="*/ 3375660 w 4404360"/>
              <a:gd name="connsiteY65" fmla="*/ 259080 h 667061"/>
              <a:gd name="connsiteX66" fmla="*/ 3406140 w 4404360"/>
              <a:gd name="connsiteY66" fmla="*/ 266700 h 667061"/>
              <a:gd name="connsiteX67" fmla="*/ 3528060 w 4404360"/>
              <a:gd name="connsiteY67" fmla="*/ 274320 h 667061"/>
              <a:gd name="connsiteX68" fmla="*/ 3550920 w 4404360"/>
              <a:gd name="connsiteY68" fmla="*/ 281940 h 667061"/>
              <a:gd name="connsiteX69" fmla="*/ 3566160 w 4404360"/>
              <a:gd name="connsiteY69" fmla="*/ 312420 h 667061"/>
              <a:gd name="connsiteX70" fmla="*/ 3596640 w 4404360"/>
              <a:gd name="connsiteY70" fmla="*/ 358140 h 667061"/>
              <a:gd name="connsiteX71" fmla="*/ 3642360 w 4404360"/>
              <a:gd name="connsiteY71" fmla="*/ 403860 h 667061"/>
              <a:gd name="connsiteX72" fmla="*/ 3665220 w 4404360"/>
              <a:gd name="connsiteY72" fmla="*/ 434340 h 667061"/>
              <a:gd name="connsiteX73" fmla="*/ 3718560 w 4404360"/>
              <a:gd name="connsiteY73" fmla="*/ 464820 h 667061"/>
              <a:gd name="connsiteX74" fmla="*/ 3741420 w 4404360"/>
              <a:gd name="connsiteY74" fmla="*/ 480060 h 667061"/>
              <a:gd name="connsiteX75" fmla="*/ 3787140 w 4404360"/>
              <a:gd name="connsiteY75" fmla="*/ 495300 h 667061"/>
              <a:gd name="connsiteX76" fmla="*/ 3810000 w 4404360"/>
              <a:gd name="connsiteY76" fmla="*/ 502920 h 667061"/>
              <a:gd name="connsiteX77" fmla="*/ 3832860 w 4404360"/>
              <a:gd name="connsiteY77" fmla="*/ 510540 h 667061"/>
              <a:gd name="connsiteX78" fmla="*/ 3893820 w 4404360"/>
              <a:gd name="connsiteY78" fmla="*/ 525780 h 667061"/>
              <a:gd name="connsiteX79" fmla="*/ 3939540 w 4404360"/>
              <a:gd name="connsiteY79" fmla="*/ 548640 h 667061"/>
              <a:gd name="connsiteX80" fmla="*/ 3962400 w 4404360"/>
              <a:gd name="connsiteY80" fmla="*/ 556260 h 667061"/>
              <a:gd name="connsiteX81" fmla="*/ 3992880 w 4404360"/>
              <a:gd name="connsiteY81" fmla="*/ 571500 h 667061"/>
              <a:gd name="connsiteX82" fmla="*/ 4008120 w 4404360"/>
              <a:gd name="connsiteY82" fmla="*/ 594360 h 667061"/>
              <a:gd name="connsiteX83" fmla="*/ 4030980 w 4404360"/>
              <a:gd name="connsiteY83" fmla="*/ 601980 h 667061"/>
              <a:gd name="connsiteX84" fmla="*/ 4084320 w 4404360"/>
              <a:gd name="connsiteY84" fmla="*/ 609600 h 667061"/>
              <a:gd name="connsiteX85" fmla="*/ 4183380 w 4404360"/>
              <a:gd name="connsiteY85" fmla="*/ 624840 h 667061"/>
              <a:gd name="connsiteX86" fmla="*/ 4206240 w 4404360"/>
              <a:gd name="connsiteY86" fmla="*/ 647700 h 667061"/>
              <a:gd name="connsiteX87" fmla="*/ 4404360 w 4404360"/>
              <a:gd name="connsiteY87" fmla="*/ 662940 h 667061"/>
              <a:gd name="connsiteX0" fmla="*/ 0 w 4404360"/>
              <a:gd name="connsiteY0" fmla="*/ 632460 h 667061"/>
              <a:gd name="connsiteX1" fmla="*/ 297180 w 4404360"/>
              <a:gd name="connsiteY1" fmla="*/ 617220 h 667061"/>
              <a:gd name="connsiteX2" fmla="*/ 342900 w 4404360"/>
              <a:gd name="connsiteY2" fmla="*/ 601980 h 667061"/>
              <a:gd name="connsiteX3" fmla="*/ 396240 w 4404360"/>
              <a:gd name="connsiteY3" fmla="*/ 586740 h 667061"/>
              <a:gd name="connsiteX4" fmla="*/ 548640 w 4404360"/>
              <a:gd name="connsiteY4" fmla="*/ 563880 h 667061"/>
              <a:gd name="connsiteX5" fmla="*/ 662940 w 4404360"/>
              <a:gd name="connsiteY5" fmla="*/ 571500 h 667061"/>
              <a:gd name="connsiteX6" fmla="*/ 746760 w 4404360"/>
              <a:gd name="connsiteY6" fmla="*/ 594360 h 667061"/>
              <a:gd name="connsiteX7" fmla="*/ 800100 w 4404360"/>
              <a:gd name="connsiteY7" fmla="*/ 609600 h 667061"/>
              <a:gd name="connsiteX8" fmla="*/ 1006615 w 4404360"/>
              <a:gd name="connsiteY8" fmla="*/ 665789 h 667061"/>
              <a:gd name="connsiteX9" fmla="*/ 1066800 w 4404360"/>
              <a:gd name="connsiteY9" fmla="*/ 594360 h 667061"/>
              <a:gd name="connsiteX10" fmla="*/ 1112520 w 4404360"/>
              <a:gd name="connsiteY10" fmla="*/ 548640 h 667061"/>
              <a:gd name="connsiteX11" fmla="*/ 1135380 w 4404360"/>
              <a:gd name="connsiteY11" fmla="*/ 533400 h 667061"/>
              <a:gd name="connsiteX12" fmla="*/ 1181100 w 4404360"/>
              <a:gd name="connsiteY12" fmla="*/ 487680 h 667061"/>
              <a:gd name="connsiteX13" fmla="*/ 1226820 w 4404360"/>
              <a:gd name="connsiteY13" fmla="*/ 457200 h 667061"/>
              <a:gd name="connsiteX14" fmla="*/ 1249680 w 4404360"/>
              <a:gd name="connsiteY14" fmla="*/ 441960 h 667061"/>
              <a:gd name="connsiteX15" fmla="*/ 1272540 w 4404360"/>
              <a:gd name="connsiteY15" fmla="*/ 434340 h 667061"/>
              <a:gd name="connsiteX16" fmla="*/ 1333500 w 4404360"/>
              <a:gd name="connsiteY16" fmla="*/ 419100 h 667061"/>
              <a:gd name="connsiteX17" fmla="*/ 1363980 w 4404360"/>
              <a:gd name="connsiteY17" fmla="*/ 403860 h 667061"/>
              <a:gd name="connsiteX18" fmla="*/ 1440180 w 4404360"/>
              <a:gd name="connsiteY18" fmla="*/ 411480 h 667061"/>
              <a:gd name="connsiteX19" fmla="*/ 1485900 w 4404360"/>
              <a:gd name="connsiteY19" fmla="*/ 426720 h 667061"/>
              <a:gd name="connsiteX20" fmla="*/ 1508760 w 4404360"/>
              <a:gd name="connsiteY20" fmla="*/ 457200 h 667061"/>
              <a:gd name="connsiteX21" fmla="*/ 1531620 w 4404360"/>
              <a:gd name="connsiteY21" fmla="*/ 464820 h 667061"/>
              <a:gd name="connsiteX22" fmla="*/ 1554480 w 4404360"/>
              <a:gd name="connsiteY22" fmla="*/ 480060 h 667061"/>
              <a:gd name="connsiteX23" fmla="*/ 1653540 w 4404360"/>
              <a:gd name="connsiteY23" fmla="*/ 472440 h 667061"/>
              <a:gd name="connsiteX24" fmla="*/ 1691640 w 4404360"/>
              <a:gd name="connsiteY24" fmla="*/ 464820 h 667061"/>
              <a:gd name="connsiteX25" fmla="*/ 1737360 w 4404360"/>
              <a:gd name="connsiteY25" fmla="*/ 457200 h 667061"/>
              <a:gd name="connsiteX26" fmla="*/ 1760220 w 4404360"/>
              <a:gd name="connsiteY26" fmla="*/ 449580 h 667061"/>
              <a:gd name="connsiteX27" fmla="*/ 1798320 w 4404360"/>
              <a:gd name="connsiteY27" fmla="*/ 441960 h 667061"/>
              <a:gd name="connsiteX28" fmla="*/ 1866900 w 4404360"/>
              <a:gd name="connsiteY28" fmla="*/ 419100 h 667061"/>
              <a:gd name="connsiteX29" fmla="*/ 1889760 w 4404360"/>
              <a:gd name="connsiteY29" fmla="*/ 411480 h 667061"/>
              <a:gd name="connsiteX30" fmla="*/ 1912620 w 4404360"/>
              <a:gd name="connsiteY30" fmla="*/ 403860 h 667061"/>
              <a:gd name="connsiteX31" fmla="*/ 1935480 w 4404360"/>
              <a:gd name="connsiteY31" fmla="*/ 381000 h 667061"/>
              <a:gd name="connsiteX32" fmla="*/ 2004060 w 4404360"/>
              <a:gd name="connsiteY32" fmla="*/ 342900 h 667061"/>
              <a:gd name="connsiteX33" fmla="*/ 2133600 w 4404360"/>
              <a:gd name="connsiteY33" fmla="*/ 335280 h 667061"/>
              <a:gd name="connsiteX34" fmla="*/ 2179320 w 4404360"/>
              <a:gd name="connsiteY34" fmla="*/ 320040 h 667061"/>
              <a:gd name="connsiteX35" fmla="*/ 2247900 w 4404360"/>
              <a:gd name="connsiteY35" fmla="*/ 281940 h 667061"/>
              <a:gd name="connsiteX36" fmla="*/ 2293620 w 4404360"/>
              <a:gd name="connsiteY36" fmla="*/ 236220 h 667061"/>
              <a:gd name="connsiteX37" fmla="*/ 2316480 w 4404360"/>
              <a:gd name="connsiteY37" fmla="*/ 213360 h 667061"/>
              <a:gd name="connsiteX38" fmla="*/ 2339340 w 4404360"/>
              <a:gd name="connsiteY38" fmla="*/ 198120 h 667061"/>
              <a:gd name="connsiteX39" fmla="*/ 2362200 w 4404360"/>
              <a:gd name="connsiteY39" fmla="*/ 175260 h 667061"/>
              <a:gd name="connsiteX40" fmla="*/ 2392680 w 4404360"/>
              <a:gd name="connsiteY40" fmla="*/ 167640 h 667061"/>
              <a:gd name="connsiteX41" fmla="*/ 2415540 w 4404360"/>
              <a:gd name="connsiteY41" fmla="*/ 152400 h 667061"/>
              <a:gd name="connsiteX42" fmla="*/ 2438400 w 4404360"/>
              <a:gd name="connsiteY42" fmla="*/ 144780 h 667061"/>
              <a:gd name="connsiteX43" fmla="*/ 2468880 w 4404360"/>
              <a:gd name="connsiteY43" fmla="*/ 121920 h 667061"/>
              <a:gd name="connsiteX44" fmla="*/ 2491740 w 4404360"/>
              <a:gd name="connsiteY44" fmla="*/ 114300 h 667061"/>
              <a:gd name="connsiteX45" fmla="*/ 2522220 w 4404360"/>
              <a:gd name="connsiteY45" fmla="*/ 99060 h 667061"/>
              <a:gd name="connsiteX46" fmla="*/ 2545080 w 4404360"/>
              <a:gd name="connsiteY46" fmla="*/ 91440 h 667061"/>
              <a:gd name="connsiteX47" fmla="*/ 2567940 w 4404360"/>
              <a:gd name="connsiteY47" fmla="*/ 76200 h 667061"/>
              <a:gd name="connsiteX48" fmla="*/ 2590800 w 4404360"/>
              <a:gd name="connsiteY48" fmla="*/ 68580 h 667061"/>
              <a:gd name="connsiteX49" fmla="*/ 2644140 w 4404360"/>
              <a:gd name="connsiteY49" fmla="*/ 53340 h 667061"/>
              <a:gd name="connsiteX50" fmla="*/ 2667000 w 4404360"/>
              <a:gd name="connsiteY50" fmla="*/ 38100 h 667061"/>
              <a:gd name="connsiteX51" fmla="*/ 2697480 w 4404360"/>
              <a:gd name="connsiteY51" fmla="*/ 30480 h 667061"/>
              <a:gd name="connsiteX52" fmla="*/ 2773680 w 4404360"/>
              <a:gd name="connsiteY52" fmla="*/ 15240 h 667061"/>
              <a:gd name="connsiteX53" fmla="*/ 2857500 w 4404360"/>
              <a:gd name="connsiteY53" fmla="*/ 0 h 667061"/>
              <a:gd name="connsiteX54" fmla="*/ 2971800 w 4404360"/>
              <a:gd name="connsiteY54" fmla="*/ 7620 h 667061"/>
              <a:gd name="connsiteX55" fmla="*/ 3048000 w 4404360"/>
              <a:gd name="connsiteY55" fmla="*/ 30480 h 667061"/>
              <a:gd name="connsiteX56" fmla="*/ 3070860 w 4404360"/>
              <a:gd name="connsiteY56" fmla="*/ 45720 h 667061"/>
              <a:gd name="connsiteX57" fmla="*/ 3101340 w 4404360"/>
              <a:gd name="connsiteY57" fmla="*/ 53340 h 667061"/>
              <a:gd name="connsiteX58" fmla="*/ 3124200 w 4404360"/>
              <a:gd name="connsiteY58" fmla="*/ 76200 h 667061"/>
              <a:gd name="connsiteX59" fmla="*/ 3200400 w 4404360"/>
              <a:gd name="connsiteY59" fmla="*/ 144780 h 667061"/>
              <a:gd name="connsiteX60" fmla="*/ 3215640 w 4404360"/>
              <a:gd name="connsiteY60" fmla="*/ 167640 h 667061"/>
              <a:gd name="connsiteX61" fmla="*/ 3261360 w 4404360"/>
              <a:gd name="connsiteY61" fmla="*/ 190500 h 667061"/>
              <a:gd name="connsiteX62" fmla="*/ 3307080 w 4404360"/>
              <a:gd name="connsiteY62" fmla="*/ 220980 h 667061"/>
              <a:gd name="connsiteX63" fmla="*/ 3329940 w 4404360"/>
              <a:gd name="connsiteY63" fmla="*/ 236220 h 667061"/>
              <a:gd name="connsiteX64" fmla="*/ 3352800 w 4404360"/>
              <a:gd name="connsiteY64" fmla="*/ 243840 h 667061"/>
              <a:gd name="connsiteX65" fmla="*/ 3375660 w 4404360"/>
              <a:gd name="connsiteY65" fmla="*/ 259080 h 667061"/>
              <a:gd name="connsiteX66" fmla="*/ 3406140 w 4404360"/>
              <a:gd name="connsiteY66" fmla="*/ 266700 h 667061"/>
              <a:gd name="connsiteX67" fmla="*/ 3528060 w 4404360"/>
              <a:gd name="connsiteY67" fmla="*/ 274320 h 667061"/>
              <a:gd name="connsiteX68" fmla="*/ 3550920 w 4404360"/>
              <a:gd name="connsiteY68" fmla="*/ 281940 h 667061"/>
              <a:gd name="connsiteX69" fmla="*/ 3566160 w 4404360"/>
              <a:gd name="connsiteY69" fmla="*/ 312420 h 667061"/>
              <a:gd name="connsiteX70" fmla="*/ 3596640 w 4404360"/>
              <a:gd name="connsiteY70" fmla="*/ 358140 h 667061"/>
              <a:gd name="connsiteX71" fmla="*/ 3642360 w 4404360"/>
              <a:gd name="connsiteY71" fmla="*/ 403860 h 667061"/>
              <a:gd name="connsiteX72" fmla="*/ 3665220 w 4404360"/>
              <a:gd name="connsiteY72" fmla="*/ 434340 h 667061"/>
              <a:gd name="connsiteX73" fmla="*/ 3718560 w 4404360"/>
              <a:gd name="connsiteY73" fmla="*/ 464820 h 667061"/>
              <a:gd name="connsiteX74" fmla="*/ 3741420 w 4404360"/>
              <a:gd name="connsiteY74" fmla="*/ 480060 h 667061"/>
              <a:gd name="connsiteX75" fmla="*/ 3787140 w 4404360"/>
              <a:gd name="connsiteY75" fmla="*/ 495300 h 667061"/>
              <a:gd name="connsiteX76" fmla="*/ 3810000 w 4404360"/>
              <a:gd name="connsiteY76" fmla="*/ 502920 h 667061"/>
              <a:gd name="connsiteX77" fmla="*/ 3832860 w 4404360"/>
              <a:gd name="connsiteY77" fmla="*/ 510540 h 667061"/>
              <a:gd name="connsiteX78" fmla="*/ 3893820 w 4404360"/>
              <a:gd name="connsiteY78" fmla="*/ 525780 h 667061"/>
              <a:gd name="connsiteX79" fmla="*/ 3939540 w 4404360"/>
              <a:gd name="connsiteY79" fmla="*/ 548640 h 667061"/>
              <a:gd name="connsiteX80" fmla="*/ 3962400 w 4404360"/>
              <a:gd name="connsiteY80" fmla="*/ 556260 h 667061"/>
              <a:gd name="connsiteX81" fmla="*/ 3992880 w 4404360"/>
              <a:gd name="connsiteY81" fmla="*/ 571500 h 667061"/>
              <a:gd name="connsiteX82" fmla="*/ 4008120 w 4404360"/>
              <a:gd name="connsiteY82" fmla="*/ 594360 h 667061"/>
              <a:gd name="connsiteX83" fmla="*/ 4030980 w 4404360"/>
              <a:gd name="connsiteY83" fmla="*/ 601980 h 667061"/>
              <a:gd name="connsiteX84" fmla="*/ 4084320 w 4404360"/>
              <a:gd name="connsiteY84" fmla="*/ 609600 h 667061"/>
              <a:gd name="connsiteX85" fmla="*/ 4183380 w 4404360"/>
              <a:gd name="connsiteY85" fmla="*/ 624840 h 667061"/>
              <a:gd name="connsiteX86" fmla="*/ 4206240 w 4404360"/>
              <a:gd name="connsiteY86" fmla="*/ 647700 h 667061"/>
              <a:gd name="connsiteX87" fmla="*/ 4404360 w 4404360"/>
              <a:gd name="connsiteY87" fmla="*/ 662940 h 667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4404360" h="667061">
                <a:moveTo>
                  <a:pt x="0" y="632460"/>
                </a:moveTo>
                <a:cubicBezTo>
                  <a:pt x="99060" y="627380"/>
                  <a:pt x="203080" y="648587"/>
                  <a:pt x="297180" y="617220"/>
                </a:cubicBezTo>
                <a:lnTo>
                  <a:pt x="342900" y="601980"/>
                </a:lnTo>
                <a:cubicBezTo>
                  <a:pt x="363115" y="595242"/>
                  <a:pt x="374370" y="590841"/>
                  <a:pt x="396240" y="586740"/>
                </a:cubicBezTo>
                <a:cubicBezTo>
                  <a:pt x="470666" y="572785"/>
                  <a:pt x="481680" y="572250"/>
                  <a:pt x="548640" y="563880"/>
                </a:cubicBezTo>
                <a:cubicBezTo>
                  <a:pt x="586740" y="566420"/>
                  <a:pt x="624945" y="567700"/>
                  <a:pt x="662940" y="571500"/>
                </a:cubicBezTo>
                <a:cubicBezTo>
                  <a:pt x="693713" y="574577"/>
                  <a:pt x="717380" y="584567"/>
                  <a:pt x="746760" y="594360"/>
                </a:cubicBezTo>
                <a:cubicBezTo>
                  <a:pt x="779555" y="605292"/>
                  <a:pt x="761828" y="600032"/>
                  <a:pt x="800100" y="609600"/>
                </a:cubicBezTo>
                <a:cubicBezTo>
                  <a:pt x="881380" y="607060"/>
                  <a:pt x="925428" y="670428"/>
                  <a:pt x="1006615" y="665789"/>
                </a:cubicBezTo>
                <a:cubicBezTo>
                  <a:pt x="1014634" y="665331"/>
                  <a:pt x="1049149" y="613885"/>
                  <a:pt x="1066800" y="594360"/>
                </a:cubicBezTo>
                <a:cubicBezTo>
                  <a:pt x="1084451" y="574835"/>
                  <a:pt x="1094587" y="560595"/>
                  <a:pt x="1112520" y="548640"/>
                </a:cubicBezTo>
                <a:cubicBezTo>
                  <a:pt x="1120140" y="543560"/>
                  <a:pt x="1128535" y="539484"/>
                  <a:pt x="1135380" y="533400"/>
                </a:cubicBezTo>
                <a:cubicBezTo>
                  <a:pt x="1151489" y="519081"/>
                  <a:pt x="1163167" y="499635"/>
                  <a:pt x="1181100" y="487680"/>
                </a:cubicBezTo>
                <a:lnTo>
                  <a:pt x="1226820" y="457200"/>
                </a:lnTo>
                <a:cubicBezTo>
                  <a:pt x="1234440" y="452120"/>
                  <a:pt x="1240992" y="444856"/>
                  <a:pt x="1249680" y="441960"/>
                </a:cubicBezTo>
                <a:cubicBezTo>
                  <a:pt x="1257300" y="439420"/>
                  <a:pt x="1264791" y="436453"/>
                  <a:pt x="1272540" y="434340"/>
                </a:cubicBezTo>
                <a:cubicBezTo>
                  <a:pt x="1292747" y="428829"/>
                  <a:pt x="1314766" y="428467"/>
                  <a:pt x="1333500" y="419100"/>
                </a:cubicBezTo>
                <a:lnTo>
                  <a:pt x="1363980" y="403860"/>
                </a:lnTo>
                <a:cubicBezTo>
                  <a:pt x="1389380" y="406400"/>
                  <a:pt x="1415091" y="406776"/>
                  <a:pt x="1440180" y="411480"/>
                </a:cubicBezTo>
                <a:cubicBezTo>
                  <a:pt x="1455969" y="414440"/>
                  <a:pt x="1485900" y="426720"/>
                  <a:pt x="1485900" y="426720"/>
                </a:cubicBezTo>
                <a:cubicBezTo>
                  <a:pt x="1493520" y="436880"/>
                  <a:pt x="1499004" y="449070"/>
                  <a:pt x="1508760" y="457200"/>
                </a:cubicBezTo>
                <a:cubicBezTo>
                  <a:pt x="1514930" y="462342"/>
                  <a:pt x="1524436" y="461228"/>
                  <a:pt x="1531620" y="464820"/>
                </a:cubicBezTo>
                <a:cubicBezTo>
                  <a:pt x="1539811" y="468916"/>
                  <a:pt x="1546860" y="474980"/>
                  <a:pt x="1554480" y="480060"/>
                </a:cubicBezTo>
                <a:cubicBezTo>
                  <a:pt x="1587500" y="477520"/>
                  <a:pt x="1620625" y="476097"/>
                  <a:pt x="1653540" y="472440"/>
                </a:cubicBezTo>
                <a:cubicBezTo>
                  <a:pt x="1666412" y="471010"/>
                  <a:pt x="1678897" y="467137"/>
                  <a:pt x="1691640" y="464820"/>
                </a:cubicBezTo>
                <a:cubicBezTo>
                  <a:pt x="1706841" y="462056"/>
                  <a:pt x="1722278" y="460552"/>
                  <a:pt x="1737360" y="457200"/>
                </a:cubicBezTo>
                <a:cubicBezTo>
                  <a:pt x="1745201" y="455458"/>
                  <a:pt x="1752428" y="451528"/>
                  <a:pt x="1760220" y="449580"/>
                </a:cubicBezTo>
                <a:cubicBezTo>
                  <a:pt x="1772785" y="446439"/>
                  <a:pt x="1785867" y="445518"/>
                  <a:pt x="1798320" y="441960"/>
                </a:cubicBezTo>
                <a:cubicBezTo>
                  <a:pt x="1821489" y="435340"/>
                  <a:pt x="1844040" y="426720"/>
                  <a:pt x="1866900" y="419100"/>
                </a:cubicBezTo>
                <a:lnTo>
                  <a:pt x="1889760" y="411480"/>
                </a:lnTo>
                <a:lnTo>
                  <a:pt x="1912620" y="403860"/>
                </a:lnTo>
                <a:cubicBezTo>
                  <a:pt x="1920240" y="396240"/>
                  <a:pt x="1926974" y="387616"/>
                  <a:pt x="1935480" y="381000"/>
                </a:cubicBezTo>
                <a:cubicBezTo>
                  <a:pt x="1947705" y="371491"/>
                  <a:pt x="1981443" y="345162"/>
                  <a:pt x="2004060" y="342900"/>
                </a:cubicBezTo>
                <a:cubicBezTo>
                  <a:pt x="2047100" y="338596"/>
                  <a:pt x="2090420" y="337820"/>
                  <a:pt x="2133600" y="335280"/>
                </a:cubicBezTo>
                <a:lnTo>
                  <a:pt x="2179320" y="320040"/>
                </a:lnTo>
                <a:cubicBezTo>
                  <a:pt x="2208066" y="310458"/>
                  <a:pt x="2221698" y="308142"/>
                  <a:pt x="2247900" y="281940"/>
                </a:cubicBezTo>
                <a:lnTo>
                  <a:pt x="2293620" y="236220"/>
                </a:lnTo>
                <a:cubicBezTo>
                  <a:pt x="2301240" y="228600"/>
                  <a:pt x="2307514" y="219338"/>
                  <a:pt x="2316480" y="213360"/>
                </a:cubicBezTo>
                <a:cubicBezTo>
                  <a:pt x="2324100" y="208280"/>
                  <a:pt x="2332305" y="203983"/>
                  <a:pt x="2339340" y="198120"/>
                </a:cubicBezTo>
                <a:cubicBezTo>
                  <a:pt x="2347619" y="191221"/>
                  <a:pt x="2352844" y="180607"/>
                  <a:pt x="2362200" y="175260"/>
                </a:cubicBezTo>
                <a:cubicBezTo>
                  <a:pt x="2371293" y="170064"/>
                  <a:pt x="2382520" y="170180"/>
                  <a:pt x="2392680" y="167640"/>
                </a:cubicBezTo>
                <a:cubicBezTo>
                  <a:pt x="2400300" y="162560"/>
                  <a:pt x="2407349" y="156496"/>
                  <a:pt x="2415540" y="152400"/>
                </a:cubicBezTo>
                <a:cubicBezTo>
                  <a:pt x="2422724" y="148808"/>
                  <a:pt x="2431426" y="148765"/>
                  <a:pt x="2438400" y="144780"/>
                </a:cubicBezTo>
                <a:cubicBezTo>
                  <a:pt x="2449427" y="138479"/>
                  <a:pt x="2457853" y="128221"/>
                  <a:pt x="2468880" y="121920"/>
                </a:cubicBezTo>
                <a:cubicBezTo>
                  <a:pt x="2475854" y="117935"/>
                  <a:pt x="2484357" y="117464"/>
                  <a:pt x="2491740" y="114300"/>
                </a:cubicBezTo>
                <a:cubicBezTo>
                  <a:pt x="2502181" y="109825"/>
                  <a:pt x="2511779" y="103535"/>
                  <a:pt x="2522220" y="99060"/>
                </a:cubicBezTo>
                <a:cubicBezTo>
                  <a:pt x="2529603" y="95896"/>
                  <a:pt x="2537896" y="95032"/>
                  <a:pt x="2545080" y="91440"/>
                </a:cubicBezTo>
                <a:cubicBezTo>
                  <a:pt x="2553271" y="87344"/>
                  <a:pt x="2559749" y="80296"/>
                  <a:pt x="2567940" y="76200"/>
                </a:cubicBezTo>
                <a:cubicBezTo>
                  <a:pt x="2575124" y="72608"/>
                  <a:pt x="2583077" y="70787"/>
                  <a:pt x="2590800" y="68580"/>
                </a:cubicBezTo>
                <a:cubicBezTo>
                  <a:pt x="2602193" y="65325"/>
                  <a:pt x="2631960" y="59430"/>
                  <a:pt x="2644140" y="53340"/>
                </a:cubicBezTo>
                <a:cubicBezTo>
                  <a:pt x="2652331" y="49244"/>
                  <a:pt x="2658582" y="41708"/>
                  <a:pt x="2667000" y="38100"/>
                </a:cubicBezTo>
                <a:cubicBezTo>
                  <a:pt x="2676626" y="33975"/>
                  <a:pt x="2687240" y="32674"/>
                  <a:pt x="2697480" y="30480"/>
                </a:cubicBezTo>
                <a:cubicBezTo>
                  <a:pt x="2722808" y="25053"/>
                  <a:pt x="2748280" y="20320"/>
                  <a:pt x="2773680" y="15240"/>
                </a:cubicBezTo>
                <a:cubicBezTo>
                  <a:pt x="2826930" y="4590"/>
                  <a:pt x="2799005" y="9749"/>
                  <a:pt x="2857500" y="0"/>
                </a:cubicBezTo>
                <a:cubicBezTo>
                  <a:pt x="2895600" y="2540"/>
                  <a:pt x="2933825" y="3623"/>
                  <a:pt x="2971800" y="7620"/>
                </a:cubicBezTo>
                <a:cubicBezTo>
                  <a:pt x="2984446" y="8951"/>
                  <a:pt x="3043607" y="27551"/>
                  <a:pt x="3048000" y="30480"/>
                </a:cubicBezTo>
                <a:cubicBezTo>
                  <a:pt x="3055620" y="35560"/>
                  <a:pt x="3062442" y="42112"/>
                  <a:pt x="3070860" y="45720"/>
                </a:cubicBezTo>
                <a:cubicBezTo>
                  <a:pt x="3080486" y="49845"/>
                  <a:pt x="3091180" y="50800"/>
                  <a:pt x="3101340" y="53340"/>
                </a:cubicBezTo>
                <a:cubicBezTo>
                  <a:pt x="3108960" y="60960"/>
                  <a:pt x="3116190" y="68991"/>
                  <a:pt x="3124200" y="76200"/>
                </a:cubicBezTo>
                <a:cubicBezTo>
                  <a:pt x="3137404" y="88084"/>
                  <a:pt x="3183216" y="124159"/>
                  <a:pt x="3200400" y="144780"/>
                </a:cubicBezTo>
                <a:cubicBezTo>
                  <a:pt x="3206263" y="151815"/>
                  <a:pt x="3209164" y="161164"/>
                  <a:pt x="3215640" y="167640"/>
                </a:cubicBezTo>
                <a:cubicBezTo>
                  <a:pt x="3241011" y="193011"/>
                  <a:pt x="3233471" y="175006"/>
                  <a:pt x="3261360" y="190500"/>
                </a:cubicBezTo>
                <a:cubicBezTo>
                  <a:pt x="3277371" y="199395"/>
                  <a:pt x="3291840" y="210820"/>
                  <a:pt x="3307080" y="220980"/>
                </a:cubicBezTo>
                <a:cubicBezTo>
                  <a:pt x="3314700" y="226060"/>
                  <a:pt x="3321252" y="233324"/>
                  <a:pt x="3329940" y="236220"/>
                </a:cubicBezTo>
                <a:cubicBezTo>
                  <a:pt x="3337560" y="238760"/>
                  <a:pt x="3345616" y="240248"/>
                  <a:pt x="3352800" y="243840"/>
                </a:cubicBezTo>
                <a:cubicBezTo>
                  <a:pt x="3360991" y="247936"/>
                  <a:pt x="3367242" y="255472"/>
                  <a:pt x="3375660" y="259080"/>
                </a:cubicBezTo>
                <a:cubicBezTo>
                  <a:pt x="3385286" y="263205"/>
                  <a:pt x="3395719" y="265658"/>
                  <a:pt x="3406140" y="266700"/>
                </a:cubicBezTo>
                <a:cubicBezTo>
                  <a:pt x="3446657" y="270752"/>
                  <a:pt x="3487420" y="271780"/>
                  <a:pt x="3528060" y="274320"/>
                </a:cubicBezTo>
                <a:cubicBezTo>
                  <a:pt x="3535680" y="276860"/>
                  <a:pt x="3545240" y="276260"/>
                  <a:pt x="3550920" y="281940"/>
                </a:cubicBezTo>
                <a:cubicBezTo>
                  <a:pt x="3558952" y="289972"/>
                  <a:pt x="3560316" y="302680"/>
                  <a:pt x="3566160" y="312420"/>
                </a:cubicBezTo>
                <a:cubicBezTo>
                  <a:pt x="3575584" y="328126"/>
                  <a:pt x="3583688" y="345188"/>
                  <a:pt x="3596640" y="358140"/>
                </a:cubicBezTo>
                <a:cubicBezTo>
                  <a:pt x="3611880" y="373380"/>
                  <a:pt x="3629428" y="386618"/>
                  <a:pt x="3642360" y="403860"/>
                </a:cubicBezTo>
                <a:cubicBezTo>
                  <a:pt x="3649980" y="414020"/>
                  <a:pt x="3656240" y="425360"/>
                  <a:pt x="3665220" y="434340"/>
                </a:cubicBezTo>
                <a:cubicBezTo>
                  <a:pt x="3677597" y="446717"/>
                  <a:pt x="3704615" y="456851"/>
                  <a:pt x="3718560" y="464820"/>
                </a:cubicBezTo>
                <a:cubicBezTo>
                  <a:pt x="3726511" y="469364"/>
                  <a:pt x="3733051" y="476341"/>
                  <a:pt x="3741420" y="480060"/>
                </a:cubicBezTo>
                <a:cubicBezTo>
                  <a:pt x="3756100" y="486584"/>
                  <a:pt x="3771900" y="490220"/>
                  <a:pt x="3787140" y="495300"/>
                </a:cubicBezTo>
                <a:lnTo>
                  <a:pt x="3810000" y="502920"/>
                </a:lnTo>
                <a:cubicBezTo>
                  <a:pt x="3817620" y="505460"/>
                  <a:pt x="3825068" y="508592"/>
                  <a:pt x="3832860" y="510540"/>
                </a:cubicBezTo>
                <a:cubicBezTo>
                  <a:pt x="3853180" y="515620"/>
                  <a:pt x="3873949" y="519156"/>
                  <a:pt x="3893820" y="525780"/>
                </a:cubicBezTo>
                <a:cubicBezTo>
                  <a:pt x="3951279" y="544933"/>
                  <a:pt x="3880454" y="519097"/>
                  <a:pt x="3939540" y="548640"/>
                </a:cubicBezTo>
                <a:cubicBezTo>
                  <a:pt x="3946724" y="552232"/>
                  <a:pt x="3955017" y="553096"/>
                  <a:pt x="3962400" y="556260"/>
                </a:cubicBezTo>
                <a:cubicBezTo>
                  <a:pt x="3972841" y="560735"/>
                  <a:pt x="3982720" y="566420"/>
                  <a:pt x="3992880" y="571500"/>
                </a:cubicBezTo>
                <a:cubicBezTo>
                  <a:pt x="3997960" y="579120"/>
                  <a:pt x="4000969" y="588639"/>
                  <a:pt x="4008120" y="594360"/>
                </a:cubicBezTo>
                <a:cubicBezTo>
                  <a:pt x="4014392" y="599378"/>
                  <a:pt x="4023104" y="600405"/>
                  <a:pt x="4030980" y="601980"/>
                </a:cubicBezTo>
                <a:cubicBezTo>
                  <a:pt x="4048592" y="605502"/>
                  <a:pt x="4066568" y="606869"/>
                  <a:pt x="4084320" y="609600"/>
                </a:cubicBezTo>
                <a:cubicBezTo>
                  <a:pt x="4221765" y="630745"/>
                  <a:pt x="4028712" y="602745"/>
                  <a:pt x="4183380" y="624840"/>
                </a:cubicBezTo>
                <a:cubicBezTo>
                  <a:pt x="4191000" y="632460"/>
                  <a:pt x="4196820" y="642467"/>
                  <a:pt x="4206240" y="647700"/>
                </a:cubicBezTo>
                <a:cubicBezTo>
                  <a:pt x="4262588" y="679004"/>
                  <a:pt x="4354687" y="662940"/>
                  <a:pt x="4404360" y="66294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3785728" y="1179572"/>
            <a:ext cx="715996" cy="131931"/>
          </a:xfrm>
          <a:custGeom>
            <a:avLst/>
            <a:gdLst>
              <a:gd name="connsiteX0" fmla="*/ 0 w 1310640"/>
              <a:gd name="connsiteY0" fmla="*/ 0 h 220980"/>
              <a:gd name="connsiteX1" fmla="*/ 22860 w 1310640"/>
              <a:gd name="connsiteY1" fmla="*/ 38100 h 220980"/>
              <a:gd name="connsiteX2" fmla="*/ 45720 w 1310640"/>
              <a:gd name="connsiteY2" fmla="*/ 53340 h 220980"/>
              <a:gd name="connsiteX3" fmla="*/ 91440 w 1310640"/>
              <a:gd name="connsiteY3" fmla="*/ 83820 h 220980"/>
              <a:gd name="connsiteX4" fmla="*/ 144780 w 1310640"/>
              <a:gd name="connsiteY4" fmla="*/ 121920 h 220980"/>
              <a:gd name="connsiteX5" fmla="*/ 205740 w 1310640"/>
              <a:gd name="connsiteY5" fmla="*/ 137160 h 220980"/>
              <a:gd name="connsiteX6" fmla="*/ 289560 w 1310640"/>
              <a:gd name="connsiteY6" fmla="*/ 160020 h 220980"/>
              <a:gd name="connsiteX7" fmla="*/ 457200 w 1310640"/>
              <a:gd name="connsiteY7" fmla="*/ 175260 h 220980"/>
              <a:gd name="connsiteX8" fmla="*/ 548640 w 1310640"/>
              <a:gd name="connsiteY8" fmla="*/ 182880 h 220980"/>
              <a:gd name="connsiteX9" fmla="*/ 609600 w 1310640"/>
              <a:gd name="connsiteY9" fmla="*/ 190500 h 220980"/>
              <a:gd name="connsiteX10" fmla="*/ 784860 w 1310640"/>
              <a:gd name="connsiteY10" fmla="*/ 205740 h 220980"/>
              <a:gd name="connsiteX11" fmla="*/ 861060 w 1310640"/>
              <a:gd name="connsiteY11" fmla="*/ 213360 h 220980"/>
              <a:gd name="connsiteX12" fmla="*/ 1104900 w 1310640"/>
              <a:gd name="connsiteY12" fmla="*/ 220980 h 220980"/>
              <a:gd name="connsiteX13" fmla="*/ 1287780 w 1310640"/>
              <a:gd name="connsiteY13" fmla="*/ 213360 h 220980"/>
              <a:gd name="connsiteX14" fmla="*/ 1310640 w 1310640"/>
              <a:gd name="connsiteY14" fmla="*/ 205740 h 220980"/>
              <a:gd name="connsiteX0" fmla="*/ 0 w 1310640"/>
              <a:gd name="connsiteY0" fmla="*/ 0 h 237422"/>
              <a:gd name="connsiteX1" fmla="*/ 22860 w 1310640"/>
              <a:gd name="connsiteY1" fmla="*/ 38100 h 237422"/>
              <a:gd name="connsiteX2" fmla="*/ 45720 w 1310640"/>
              <a:gd name="connsiteY2" fmla="*/ 53340 h 237422"/>
              <a:gd name="connsiteX3" fmla="*/ 91440 w 1310640"/>
              <a:gd name="connsiteY3" fmla="*/ 83820 h 237422"/>
              <a:gd name="connsiteX4" fmla="*/ 144780 w 1310640"/>
              <a:gd name="connsiteY4" fmla="*/ 121920 h 237422"/>
              <a:gd name="connsiteX5" fmla="*/ 205740 w 1310640"/>
              <a:gd name="connsiteY5" fmla="*/ 236220 h 237422"/>
              <a:gd name="connsiteX6" fmla="*/ 289560 w 1310640"/>
              <a:gd name="connsiteY6" fmla="*/ 160020 h 237422"/>
              <a:gd name="connsiteX7" fmla="*/ 457200 w 1310640"/>
              <a:gd name="connsiteY7" fmla="*/ 175260 h 237422"/>
              <a:gd name="connsiteX8" fmla="*/ 548640 w 1310640"/>
              <a:gd name="connsiteY8" fmla="*/ 182880 h 237422"/>
              <a:gd name="connsiteX9" fmla="*/ 609600 w 1310640"/>
              <a:gd name="connsiteY9" fmla="*/ 190500 h 237422"/>
              <a:gd name="connsiteX10" fmla="*/ 784860 w 1310640"/>
              <a:gd name="connsiteY10" fmla="*/ 205740 h 237422"/>
              <a:gd name="connsiteX11" fmla="*/ 861060 w 1310640"/>
              <a:gd name="connsiteY11" fmla="*/ 213360 h 237422"/>
              <a:gd name="connsiteX12" fmla="*/ 1104900 w 1310640"/>
              <a:gd name="connsiteY12" fmla="*/ 220980 h 237422"/>
              <a:gd name="connsiteX13" fmla="*/ 1287780 w 1310640"/>
              <a:gd name="connsiteY13" fmla="*/ 213360 h 237422"/>
              <a:gd name="connsiteX14" fmla="*/ 1310640 w 1310640"/>
              <a:gd name="connsiteY14" fmla="*/ 205740 h 237422"/>
              <a:gd name="connsiteX0" fmla="*/ 0 w 1310640"/>
              <a:gd name="connsiteY0" fmla="*/ 0 h 236830"/>
              <a:gd name="connsiteX1" fmla="*/ 22860 w 1310640"/>
              <a:gd name="connsiteY1" fmla="*/ 38100 h 236830"/>
              <a:gd name="connsiteX2" fmla="*/ 45720 w 1310640"/>
              <a:gd name="connsiteY2" fmla="*/ 53340 h 236830"/>
              <a:gd name="connsiteX3" fmla="*/ 91440 w 1310640"/>
              <a:gd name="connsiteY3" fmla="*/ 83820 h 236830"/>
              <a:gd name="connsiteX4" fmla="*/ 144780 w 1310640"/>
              <a:gd name="connsiteY4" fmla="*/ 121920 h 236830"/>
              <a:gd name="connsiteX5" fmla="*/ 205740 w 1310640"/>
              <a:gd name="connsiteY5" fmla="*/ 236220 h 236830"/>
              <a:gd name="connsiteX6" fmla="*/ 320040 w 1310640"/>
              <a:gd name="connsiteY6" fmla="*/ 167640 h 236830"/>
              <a:gd name="connsiteX7" fmla="*/ 457200 w 1310640"/>
              <a:gd name="connsiteY7" fmla="*/ 175260 h 236830"/>
              <a:gd name="connsiteX8" fmla="*/ 548640 w 1310640"/>
              <a:gd name="connsiteY8" fmla="*/ 182880 h 236830"/>
              <a:gd name="connsiteX9" fmla="*/ 609600 w 1310640"/>
              <a:gd name="connsiteY9" fmla="*/ 190500 h 236830"/>
              <a:gd name="connsiteX10" fmla="*/ 784860 w 1310640"/>
              <a:gd name="connsiteY10" fmla="*/ 205740 h 236830"/>
              <a:gd name="connsiteX11" fmla="*/ 861060 w 1310640"/>
              <a:gd name="connsiteY11" fmla="*/ 213360 h 236830"/>
              <a:gd name="connsiteX12" fmla="*/ 1104900 w 1310640"/>
              <a:gd name="connsiteY12" fmla="*/ 220980 h 236830"/>
              <a:gd name="connsiteX13" fmla="*/ 1287780 w 1310640"/>
              <a:gd name="connsiteY13" fmla="*/ 213360 h 236830"/>
              <a:gd name="connsiteX14" fmla="*/ 1310640 w 1310640"/>
              <a:gd name="connsiteY14" fmla="*/ 205740 h 236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10640" h="236830">
                <a:moveTo>
                  <a:pt x="0" y="0"/>
                </a:moveTo>
                <a:cubicBezTo>
                  <a:pt x="7620" y="12700"/>
                  <a:pt x="13221" y="26855"/>
                  <a:pt x="22860" y="38100"/>
                </a:cubicBezTo>
                <a:cubicBezTo>
                  <a:pt x="28820" y="45053"/>
                  <a:pt x="38685" y="47477"/>
                  <a:pt x="45720" y="53340"/>
                </a:cubicBezTo>
                <a:cubicBezTo>
                  <a:pt x="83773" y="85051"/>
                  <a:pt x="51266" y="70429"/>
                  <a:pt x="91440" y="83820"/>
                </a:cubicBezTo>
                <a:cubicBezTo>
                  <a:pt x="98343" y="88997"/>
                  <a:pt x="125730" y="96520"/>
                  <a:pt x="144780" y="121920"/>
                </a:cubicBezTo>
                <a:cubicBezTo>
                  <a:pt x="163830" y="147320"/>
                  <a:pt x="176530" y="228600"/>
                  <a:pt x="205740" y="236220"/>
                </a:cubicBezTo>
                <a:cubicBezTo>
                  <a:pt x="234950" y="243840"/>
                  <a:pt x="278130" y="177800"/>
                  <a:pt x="320040" y="167640"/>
                </a:cubicBezTo>
                <a:cubicBezTo>
                  <a:pt x="361950" y="157480"/>
                  <a:pt x="419100" y="172720"/>
                  <a:pt x="457200" y="175260"/>
                </a:cubicBezTo>
                <a:cubicBezTo>
                  <a:pt x="495300" y="177800"/>
                  <a:pt x="518291" y="179086"/>
                  <a:pt x="548640" y="182880"/>
                </a:cubicBezTo>
                <a:cubicBezTo>
                  <a:pt x="568960" y="185420"/>
                  <a:pt x="589217" y="188527"/>
                  <a:pt x="609600" y="190500"/>
                </a:cubicBezTo>
                <a:lnTo>
                  <a:pt x="784860" y="205740"/>
                </a:lnTo>
                <a:cubicBezTo>
                  <a:pt x="810260" y="208280"/>
                  <a:pt x="835562" y="212146"/>
                  <a:pt x="861060" y="213360"/>
                </a:cubicBezTo>
                <a:cubicBezTo>
                  <a:pt x="942288" y="217228"/>
                  <a:pt x="1023620" y="218440"/>
                  <a:pt x="1104900" y="220980"/>
                </a:cubicBezTo>
                <a:cubicBezTo>
                  <a:pt x="1165860" y="218440"/>
                  <a:pt x="1226934" y="217867"/>
                  <a:pt x="1287780" y="213360"/>
                </a:cubicBezTo>
                <a:cubicBezTo>
                  <a:pt x="1295790" y="212767"/>
                  <a:pt x="1310640" y="205740"/>
                  <a:pt x="1310640" y="205740"/>
                </a:cubicBezTo>
              </a:path>
            </a:pathLst>
          </a:cu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3126462" y="1195946"/>
            <a:ext cx="899783" cy="922586"/>
          </a:xfrm>
          <a:custGeom>
            <a:avLst/>
            <a:gdLst>
              <a:gd name="connsiteX0" fmla="*/ 899783 w 899783"/>
              <a:gd name="connsiteY0" fmla="*/ 0 h 922586"/>
              <a:gd name="connsiteX1" fmla="*/ 837140 w 899783"/>
              <a:gd name="connsiteY1" fmla="*/ 17084 h 922586"/>
              <a:gd name="connsiteX2" fmla="*/ 814361 w 899783"/>
              <a:gd name="connsiteY2" fmla="*/ 34169 h 922586"/>
              <a:gd name="connsiteX3" fmla="*/ 785887 w 899783"/>
              <a:gd name="connsiteY3" fmla="*/ 74034 h 922586"/>
              <a:gd name="connsiteX4" fmla="*/ 780192 w 899783"/>
              <a:gd name="connsiteY4" fmla="*/ 102509 h 922586"/>
              <a:gd name="connsiteX5" fmla="*/ 780192 w 899783"/>
              <a:gd name="connsiteY5" fmla="*/ 125289 h 922586"/>
              <a:gd name="connsiteX6" fmla="*/ 780192 w 899783"/>
              <a:gd name="connsiteY6" fmla="*/ 182239 h 922586"/>
              <a:gd name="connsiteX7" fmla="*/ 763107 w 899783"/>
              <a:gd name="connsiteY7" fmla="*/ 210714 h 922586"/>
              <a:gd name="connsiteX8" fmla="*/ 728938 w 899783"/>
              <a:gd name="connsiteY8" fmla="*/ 267663 h 922586"/>
              <a:gd name="connsiteX9" fmla="*/ 700464 w 899783"/>
              <a:gd name="connsiteY9" fmla="*/ 324613 h 922586"/>
              <a:gd name="connsiteX10" fmla="*/ 671990 w 899783"/>
              <a:gd name="connsiteY10" fmla="*/ 387258 h 922586"/>
              <a:gd name="connsiteX11" fmla="*/ 643516 w 899783"/>
              <a:gd name="connsiteY11" fmla="*/ 432818 h 922586"/>
              <a:gd name="connsiteX12" fmla="*/ 546704 w 899783"/>
              <a:gd name="connsiteY12" fmla="*/ 523938 h 922586"/>
              <a:gd name="connsiteX13" fmla="*/ 455587 w 899783"/>
              <a:gd name="connsiteY13" fmla="*/ 580887 h 922586"/>
              <a:gd name="connsiteX14" fmla="*/ 370164 w 899783"/>
              <a:gd name="connsiteY14" fmla="*/ 626447 h 922586"/>
              <a:gd name="connsiteX15" fmla="*/ 256267 w 899783"/>
              <a:gd name="connsiteY15" fmla="*/ 700482 h 922586"/>
              <a:gd name="connsiteX16" fmla="*/ 136676 w 899783"/>
              <a:gd name="connsiteY16" fmla="*/ 780212 h 922586"/>
              <a:gd name="connsiteX17" fmla="*/ 34169 w 899783"/>
              <a:gd name="connsiteY17" fmla="*/ 894111 h 922586"/>
              <a:gd name="connsiteX18" fmla="*/ 0 w 899783"/>
              <a:gd name="connsiteY18" fmla="*/ 922586 h 922586"/>
              <a:gd name="connsiteX19" fmla="*/ 0 w 899783"/>
              <a:gd name="connsiteY19" fmla="*/ 922586 h 92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9783" h="922586">
                <a:moveTo>
                  <a:pt x="899783" y="0"/>
                </a:moveTo>
                <a:cubicBezTo>
                  <a:pt x="875580" y="5694"/>
                  <a:pt x="851377" y="11389"/>
                  <a:pt x="837140" y="17084"/>
                </a:cubicBezTo>
                <a:cubicBezTo>
                  <a:pt x="822903" y="22779"/>
                  <a:pt x="822903" y="24677"/>
                  <a:pt x="814361" y="34169"/>
                </a:cubicBezTo>
                <a:cubicBezTo>
                  <a:pt x="805819" y="43661"/>
                  <a:pt x="791582" y="62644"/>
                  <a:pt x="785887" y="74034"/>
                </a:cubicBezTo>
                <a:cubicBezTo>
                  <a:pt x="780192" y="85424"/>
                  <a:pt x="781141" y="93967"/>
                  <a:pt x="780192" y="102509"/>
                </a:cubicBezTo>
                <a:cubicBezTo>
                  <a:pt x="779243" y="111052"/>
                  <a:pt x="780192" y="125289"/>
                  <a:pt x="780192" y="125289"/>
                </a:cubicBezTo>
                <a:cubicBezTo>
                  <a:pt x="780192" y="138577"/>
                  <a:pt x="783039" y="168002"/>
                  <a:pt x="780192" y="182239"/>
                </a:cubicBezTo>
                <a:cubicBezTo>
                  <a:pt x="777345" y="196476"/>
                  <a:pt x="763107" y="210714"/>
                  <a:pt x="763107" y="210714"/>
                </a:cubicBezTo>
                <a:cubicBezTo>
                  <a:pt x="754565" y="224951"/>
                  <a:pt x="739378" y="248680"/>
                  <a:pt x="728938" y="267663"/>
                </a:cubicBezTo>
                <a:cubicBezTo>
                  <a:pt x="718497" y="286646"/>
                  <a:pt x="709955" y="304681"/>
                  <a:pt x="700464" y="324613"/>
                </a:cubicBezTo>
                <a:cubicBezTo>
                  <a:pt x="690973" y="344546"/>
                  <a:pt x="681481" y="369224"/>
                  <a:pt x="671990" y="387258"/>
                </a:cubicBezTo>
                <a:cubicBezTo>
                  <a:pt x="662499" y="405292"/>
                  <a:pt x="664397" y="410038"/>
                  <a:pt x="643516" y="432818"/>
                </a:cubicBezTo>
                <a:cubicBezTo>
                  <a:pt x="622635" y="455598"/>
                  <a:pt x="578025" y="499260"/>
                  <a:pt x="546704" y="523938"/>
                </a:cubicBezTo>
                <a:cubicBezTo>
                  <a:pt x="515383" y="548616"/>
                  <a:pt x="485010" y="563802"/>
                  <a:pt x="455587" y="580887"/>
                </a:cubicBezTo>
                <a:cubicBezTo>
                  <a:pt x="426164" y="597972"/>
                  <a:pt x="403384" y="606515"/>
                  <a:pt x="370164" y="626447"/>
                </a:cubicBezTo>
                <a:cubicBezTo>
                  <a:pt x="336944" y="646379"/>
                  <a:pt x="256267" y="700482"/>
                  <a:pt x="256267" y="700482"/>
                </a:cubicBezTo>
                <a:cubicBezTo>
                  <a:pt x="217352" y="726110"/>
                  <a:pt x="173692" y="747941"/>
                  <a:pt x="136676" y="780212"/>
                </a:cubicBezTo>
                <a:cubicBezTo>
                  <a:pt x="99660" y="812483"/>
                  <a:pt x="56948" y="870382"/>
                  <a:pt x="34169" y="894111"/>
                </a:cubicBezTo>
                <a:cubicBezTo>
                  <a:pt x="11390" y="917840"/>
                  <a:pt x="0" y="922586"/>
                  <a:pt x="0" y="922586"/>
                </a:cubicBezTo>
                <a:lnTo>
                  <a:pt x="0" y="922586"/>
                </a:lnTo>
              </a:path>
            </a:pathLst>
          </a:custGeom>
          <a:ln>
            <a:solidFill>
              <a:srgbClr val="558ED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flipH="1">
            <a:off x="2038816" y="1459988"/>
            <a:ext cx="1771217" cy="1080880"/>
          </a:xfrm>
          <a:prstGeom prst="line">
            <a:avLst/>
          </a:prstGeom>
          <a:ln w="12700" cmpd="sng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888013" y="1477016"/>
            <a:ext cx="1269908" cy="1039544"/>
          </a:xfrm>
          <a:prstGeom prst="line">
            <a:avLst/>
          </a:prstGeom>
          <a:ln w="12700" cmpd="sng">
            <a:solidFill>
              <a:schemeClr val="tx1">
                <a:alpha val="50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2182799" y="3534416"/>
            <a:ext cx="1347218" cy="1249251"/>
          </a:xfrm>
          <a:prstGeom prst="line">
            <a:avLst/>
          </a:prstGeom>
          <a:ln w="12700" cmpd="sng">
            <a:solidFill>
              <a:schemeClr val="tx1">
                <a:alpha val="39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3701644" y="3534416"/>
            <a:ext cx="1418267" cy="1249251"/>
          </a:xfrm>
          <a:prstGeom prst="line">
            <a:avLst/>
          </a:prstGeom>
          <a:ln w="12700" cmpd="sng">
            <a:solidFill>
              <a:schemeClr val="tx1">
                <a:alpha val="39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11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Puerto Rico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Zimmerman</dc:creator>
  <cp:lastModifiedBy>Jess Zimmerman</cp:lastModifiedBy>
  <cp:revision>16</cp:revision>
  <cp:lastPrinted>2015-04-11T16:28:46Z</cp:lastPrinted>
  <dcterms:created xsi:type="dcterms:W3CDTF">2015-04-01T20:05:28Z</dcterms:created>
  <dcterms:modified xsi:type="dcterms:W3CDTF">2016-12-08T17:45:42Z</dcterms:modified>
</cp:coreProperties>
</file>