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7C8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86"/>
  </p:normalViewPr>
  <p:slideViewPr>
    <p:cSldViewPr snapToGrid="0" snapToObjects="1">
      <p:cViewPr varScale="1">
        <p:scale>
          <a:sx n="76" d="100"/>
          <a:sy n="76" d="100"/>
        </p:scale>
        <p:origin x="21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3CD21-08A9-CD48-8CF7-737AE22E71F0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6D52-0C6B-9D49-946D-656F7EA2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7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2367" y="365125"/>
            <a:ext cx="10727267" cy="583829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2" y="449792"/>
            <a:ext cx="6177111" cy="13620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2019 LTER Synthesis </a:t>
            </a:r>
            <a:br>
              <a:rPr lang="en-US" sz="40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Working Groups RFP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907" y="661592"/>
            <a:ext cx="4706647" cy="928265"/>
          </a:xfrm>
        </p:spPr>
      </p:pic>
      <p:sp>
        <p:nvSpPr>
          <p:cNvPr id="11" name="TextBox 10"/>
          <p:cNvSpPr txBox="1"/>
          <p:nvPr/>
        </p:nvSpPr>
        <p:spPr>
          <a:xfrm>
            <a:off x="7133167" y="3278228"/>
            <a:ext cx="4326467" cy="22510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FA7C8">
                  <a:alpha val="3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/>
              <a:t>KEY DATES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8/22</a:t>
            </a:r>
            <a:r>
              <a:rPr lang="en-US" sz="2400" b="1" dirty="0"/>
              <a:t>:</a:t>
            </a:r>
            <a:r>
              <a:rPr lang="en-US" sz="2400" dirty="0"/>
              <a:t> Informational </a:t>
            </a:r>
            <a:r>
              <a:rPr lang="en-US" sz="2400" dirty="0" smtClean="0"/>
              <a:t>Webinar</a:t>
            </a:r>
            <a:br>
              <a:rPr lang="en-US" sz="2400" dirty="0" smtClean="0"/>
            </a:br>
            <a:r>
              <a:rPr lang="en-US" sz="2400" b="1" dirty="0"/>
              <a:t>9/17:</a:t>
            </a:r>
            <a:r>
              <a:rPr lang="en-US" sz="2400" dirty="0"/>
              <a:t> Informational </a:t>
            </a:r>
            <a:r>
              <a:rPr lang="en-US" sz="2400" dirty="0" smtClean="0"/>
              <a:t>Webinar</a:t>
            </a:r>
            <a:br>
              <a:rPr lang="en-US" sz="2400" dirty="0" smtClean="0"/>
            </a:br>
            <a:r>
              <a:rPr lang="en-US" sz="2400" b="1" dirty="0" smtClean="0"/>
              <a:t>10/23</a:t>
            </a:r>
            <a:r>
              <a:rPr lang="en-US" sz="2400" b="1" dirty="0"/>
              <a:t>:</a:t>
            </a:r>
            <a:r>
              <a:rPr lang="en-US" sz="2400" dirty="0"/>
              <a:t> Proposals Due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6000" y="1896533"/>
            <a:ext cx="102595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FA7C8"/>
                </a:solidFill>
              </a:rPr>
              <a:t>https://lternet.edu/synthesis/request-for-proposals-2019/</a:t>
            </a:r>
          </a:p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016000" y="2590800"/>
            <a:ext cx="10007600" cy="33867"/>
          </a:xfrm>
          <a:prstGeom prst="line">
            <a:avLst/>
          </a:prstGeom>
          <a:ln w="28575">
            <a:solidFill>
              <a:srgbClr val="0FA7C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16000" y="3064932"/>
            <a:ext cx="55529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Must: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Use LTER data and involve LTER people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Involve multiple sites</a:t>
            </a:r>
          </a:p>
          <a:p>
            <a:endParaRPr lang="en-US" sz="2400" dirty="0"/>
          </a:p>
          <a:p>
            <a:r>
              <a:rPr lang="en-US" sz="2400" b="1" dirty="0" smtClean="0"/>
              <a:t>May: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Address LTER core themes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Be led by non-LTER researchers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2019 LTER Synthesis  Working Groups RFP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LTER Synthesis  Working Groups RFP https://lternet.edu/synthesis/request-for-proposals-2019/</dc:title>
  <dc:creator>Marty Downs</dc:creator>
  <cp:lastModifiedBy>Marty Downs</cp:lastModifiedBy>
  <cp:revision>6</cp:revision>
  <dcterms:created xsi:type="dcterms:W3CDTF">2019-08-05T15:10:32Z</dcterms:created>
  <dcterms:modified xsi:type="dcterms:W3CDTF">2019-08-05T15:45:07Z</dcterms:modified>
</cp:coreProperties>
</file>