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67" autoAdjust="0"/>
  </p:normalViewPr>
  <p:slideViewPr>
    <p:cSldViewPr snapToGrid="0">
      <p:cViewPr varScale="1">
        <p:scale>
          <a:sx n="90" d="100"/>
          <a:sy n="90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9910-F638-4F3C-8C5C-7AD8D9476382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25E43-1D74-40A5-B036-11B854FC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bs.msu.edu/education/k-12/pd/" TargetMode="External"/><Relationship Id="rId7" Type="http://schemas.openxmlformats.org/officeDocument/2006/relationships/hyperlink" Target="https://beaconed.wordpress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kbsgk12project.kbs.msu.edu/" TargetMode="External"/><Relationship Id="rId5" Type="http://schemas.openxmlformats.org/officeDocument/2006/relationships/hyperlink" Target="http://datanuggets.org/" TargetMode="External"/><Relationship Id="rId4" Type="http://schemas.openxmlformats.org/officeDocument/2006/relationships/hyperlink" Target="http://www.kbs.msu.edu/education/k-12/elementary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Kellogg Biological Station’s LTER we use schoolyard LTER funds to offer a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professional development program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 workshops days a year) for K-12 teachers.  We have over 200 teachers from 20+ school districts in Michigan that participate.  The KBS K-12 Partnership started in 1999 and has allowed us to leverage funds from within MSU (graduate school to fund grad. students as Outreach Fellows), EPA (environmental education grant to create a K-5 specific professional development,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Teaching Science Outdoors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private donations, NSF DRK12 and GK12 grants (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DataNuggets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BEST Plots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work to find funds to offer Research Experiences for Teachers each summer, many faculty use NSF broader impact funds and this summer we have a </a:t>
            </a: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National RET program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funded through NSF’s BEACON Center for the Study of Evolution in Action.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5E43-1D74-40A5-B036-11B854FC8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9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2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1CF86-188D-4BCD-9E50-16C35CAB9C0C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5B45C-9A89-47ED-A2E3-B89C0E85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27" y="5672667"/>
            <a:ext cx="3914971" cy="85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308347"/>
            <a:ext cx="3200400" cy="1331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49" y="671445"/>
            <a:ext cx="6531049" cy="4898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5448" y="1306741"/>
            <a:ext cx="4880344" cy="3660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4977" y="653502"/>
            <a:ext cx="8580474" cy="1781354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Teacher professional development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92326" y="4603898"/>
            <a:ext cx="8995144" cy="949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In the classroom or in the field, led by graduate students, faculty and partner teachers.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Teacher professional development</vt:lpstr>
    </vt:vector>
  </TitlesOfParts>
  <Company>Michigan State University-Kellogg Biological Station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professional development</dc:title>
  <dc:creator>Kara Haas</dc:creator>
  <cp:lastModifiedBy>Kara Haas</cp:lastModifiedBy>
  <cp:revision>1</cp:revision>
  <dcterms:created xsi:type="dcterms:W3CDTF">2018-05-03T14:32:08Z</dcterms:created>
  <dcterms:modified xsi:type="dcterms:W3CDTF">2018-05-03T14:32:21Z</dcterms:modified>
</cp:coreProperties>
</file>