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6327"/>
  </p:normalViewPr>
  <p:slideViewPr>
    <p:cSldViewPr snapToGrid="0" snapToObjects="1">
      <p:cViewPr varScale="1">
        <p:scale>
          <a:sx n="104" d="100"/>
          <a:sy n="104" d="100"/>
        </p:scale>
        <p:origin x="23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4F3AF9-128C-4249-BACA-5C380250E2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4BA0E3-F93C-3542-86DB-1BB38EDADE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09EF64-D367-564B-BA92-EC67A356F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A1ACD-79AD-8B4B-B6AD-BC179172C172}" type="datetimeFigureOut">
              <a:rPr lang="en-US" smtClean="0"/>
              <a:t>2/18/21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FADF9E-CCA8-9344-8D38-924B3DA6E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006ECA-3291-6340-A644-AAA55296C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23652-41C2-6044-82ED-2536F35A8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471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7C299-B756-9A40-8168-75337D050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0C35A1-10ED-0B41-A879-5CC7B56F7B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EC0030-806E-944D-B62F-1EE83BE2F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A1ACD-79AD-8B4B-B6AD-BC179172C172}" type="datetimeFigureOut">
              <a:rPr lang="en-US" smtClean="0"/>
              <a:t>2/18/21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EDC42D-2F89-9F43-9DC7-B191AC3E4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5939AB-DBF2-1140-8C79-992F3842B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23652-41C2-6044-82ED-2536F35A8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016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39A699-70CD-2A41-A702-20E9CC8E04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DF77CF-149E-6E45-B1E9-E2D606B12A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AE2366-B857-DE41-97EA-FE866597C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A1ACD-79AD-8B4B-B6AD-BC179172C172}" type="datetimeFigureOut">
              <a:rPr lang="en-US" smtClean="0"/>
              <a:t>2/18/21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0DBF98-81BF-4641-BCD4-D785ED6C7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E75D35-5A5B-D74D-BE94-8A750F3F7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23652-41C2-6044-82ED-2536F35A8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8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0E081-1B57-4442-B04E-B1236FF37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2E4EC5-A243-FF43-A1C8-19D6A9261F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E53C12-6A3E-F945-A6EB-129F23862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A1ACD-79AD-8B4B-B6AD-BC179172C172}" type="datetimeFigureOut">
              <a:rPr lang="en-US" smtClean="0"/>
              <a:t>2/18/21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AA9BA5-1947-6A4F-AAC3-610DD846A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C86D38-B7D8-4D47-9209-8B2D52C3F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23652-41C2-6044-82ED-2536F35A8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878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EC4A31-9AAF-7D4B-98C9-A987E1B13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BBD0E5-7B65-B740-BF67-1280919B43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1ECAC8-AEA0-5045-8571-F4CA89D68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A1ACD-79AD-8B4B-B6AD-BC179172C172}" type="datetimeFigureOut">
              <a:rPr lang="en-US" smtClean="0"/>
              <a:t>2/18/21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CA93D9-5F46-5242-92B6-FF201BE8B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A6AF15-452E-9842-BA36-2BD7C4C11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23652-41C2-6044-82ED-2536F35A8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409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9BCED-0FAE-8B42-AD40-B8D98E1BF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D6EEA1-4D82-5548-896D-1E49A1F3AA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E475B2-48A5-204B-8646-84ABB35542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565D09-6C7C-964F-B321-56D1A9CDC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A1ACD-79AD-8B4B-B6AD-BC179172C172}" type="datetimeFigureOut">
              <a:rPr lang="en-US" smtClean="0"/>
              <a:t>2/18/21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B9F381-6BCB-5E40-A965-A912BF8A0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3674EF-19C3-B843-9B4E-EF80A6A9A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23652-41C2-6044-82ED-2536F35A8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193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A9786-D9F6-094A-A819-D97BF874C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DD069C-C925-FD4D-B43D-4E6D458F33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62CC61-63BC-204F-B694-628A00BC3A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ABDF3E-AA31-C94A-9435-1DF38DC2DD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1D6216-2B66-E34F-A819-4CA45EC0C6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42B125-D0D0-2A4E-8974-4513D22C0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A1ACD-79AD-8B4B-B6AD-BC179172C172}" type="datetimeFigureOut">
              <a:rPr lang="en-US" smtClean="0"/>
              <a:t>2/18/21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8D110F-3B41-D649-8512-E81A6D089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E69B493-7158-3A42-AB8A-D3A72528F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23652-41C2-6044-82ED-2536F35A8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955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100B0-256E-864A-A475-8D79AE85D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985569-151A-2745-A18F-AF02C9449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A1ACD-79AD-8B4B-B6AD-BC179172C172}" type="datetimeFigureOut">
              <a:rPr lang="en-US" smtClean="0"/>
              <a:t>2/18/21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280A3D-8B18-B240-A940-4742A6633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23E4E9-DF63-164B-8A10-56ACB6C76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23652-41C2-6044-82ED-2536F35A8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002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698B28-389F-8444-BFE0-C7713FE15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A1ACD-79AD-8B4B-B6AD-BC179172C172}" type="datetimeFigureOut">
              <a:rPr lang="en-US" smtClean="0"/>
              <a:t>2/18/21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558AAF-11AC-5940-80BD-FCF7301A0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D45374-4D74-BE4A-B116-CBDF34D14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23652-41C2-6044-82ED-2536F35A8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94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42A24-FC32-D648-9792-67F4BF9BA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19C262-2A7A-7342-AD56-337A78D3F3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379804-B6FF-FB49-B830-6563A53919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4FC110-D7DE-0D40-AD3D-8B36C15B1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A1ACD-79AD-8B4B-B6AD-BC179172C172}" type="datetimeFigureOut">
              <a:rPr lang="en-US" smtClean="0"/>
              <a:t>2/18/21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8879CD-0876-E942-8F39-CE2F459A3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A1C45C-216A-7A40-A77B-D72A81263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23652-41C2-6044-82ED-2536F35A8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732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CA73ED-68C3-6C4D-8B60-7C250B36E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C86CFC-EE4A-4B44-9CE4-2DCCF73AA4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F80A61-1C76-3B42-8661-9341DBCAC5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0370E5-8CBD-1044-A325-BED2D7B24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A1ACD-79AD-8B4B-B6AD-BC179172C172}" type="datetimeFigureOut">
              <a:rPr lang="en-US" smtClean="0"/>
              <a:t>2/18/21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F74B5B-DE15-6841-B95F-557DBE7FF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C0EFC3-64CC-0D4E-9B32-B3F365C39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23652-41C2-6044-82ED-2536F35A8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943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AE54F0-41CE-2145-9B81-7D7E8307C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312BF7-490E-4541-ACE7-576B5E4CDE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D6DC48-8A5E-F644-AE36-B6223BBFB9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A1ACD-79AD-8B4B-B6AD-BC179172C172}" type="datetimeFigureOut">
              <a:rPr lang="en-US" smtClean="0"/>
              <a:t>2/18/21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DE8BBB-2B7E-D444-A348-DA8D692AF7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680BE2-21A4-4248-AC18-0DFE7198DF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23652-41C2-6044-82ED-2536F35A8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452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62D7B8F7-19C9-8E46-8CEF-10410C5A183C}"/>
              </a:ext>
            </a:extLst>
          </p:cNvPr>
          <p:cNvSpPr/>
          <p:nvPr/>
        </p:nvSpPr>
        <p:spPr>
          <a:xfrm>
            <a:off x="1119310" y="4240113"/>
            <a:ext cx="3013437" cy="1140851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Biodiversity</a:t>
            </a:r>
          </a:p>
        </p:txBody>
      </p:sp>
      <p:sp>
        <p:nvSpPr>
          <p:cNvPr id="6" name="Triangle 5">
            <a:extLst>
              <a:ext uri="{FF2B5EF4-FFF2-40B4-BE49-F238E27FC236}">
                <a16:creationId xmlns:a16="http://schemas.microsoft.com/office/drawing/2014/main" id="{E2F4F705-BAD6-6B4B-BC85-275A865C3C71}"/>
              </a:ext>
            </a:extLst>
          </p:cNvPr>
          <p:cNvSpPr/>
          <p:nvPr/>
        </p:nvSpPr>
        <p:spPr>
          <a:xfrm>
            <a:off x="1393355" y="4508067"/>
            <a:ext cx="248478" cy="17890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1E148EB-6EFD-9242-8E46-674F659C987B}"/>
              </a:ext>
            </a:extLst>
          </p:cNvPr>
          <p:cNvCxnSpPr>
            <a:cxnSpLocks/>
          </p:cNvCxnSpPr>
          <p:nvPr/>
        </p:nvCxnSpPr>
        <p:spPr>
          <a:xfrm>
            <a:off x="4132747" y="4776423"/>
            <a:ext cx="58753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riangle 10">
            <a:extLst>
              <a:ext uri="{FF2B5EF4-FFF2-40B4-BE49-F238E27FC236}">
                <a16:creationId xmlns:a16="http://schemas.microsoft.com/office/drawing/2014/main" id="{0B4FA267-A014-E74A-BA5A-18AF3DA2A002}"/>
              </a:ext>
            </a:extLst>
          </p:cNvPr>
          <p:cNvSpPr/>
          <p:nvPr/>
        </p:nvSpPr>
        <p:spPr>
          <a:xfrm>
            <a:off x="1367029" y="4865473"/>
            <a:ext cx="248478" cy="178904"/>
          </a:xfrm>
          <a:prstGeom prst="triangl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riangle 11">
            <a:extLst>
              <a:ext uri="{FF2B5EF4-FFF2-40B4-BE49-F238E27FC236}">
                <a16:creationId xmlns:a16="http://schemas.microsoft.com/office/drawing/2014/main" id="{7A8A5448-235A-F34E-AD45-BA9F0A65D867}"/>
              </a:ext>
            </a:extLst>
          </p:cNvPr>
          <p:cNvSpPr/>
          <p:nvPr/>
        </p:nvSpPr>
        <p:spPr>
          <a:xfrm>
            <a:off x="3620077" y="4962446"/>
            <a:ext cx="248478" cy="178904"/>
          </a:xfrm>
          <a:prstGeom prst="triangle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4845416-C0CD-5D47-B757-42BED02FEA36}"/>
              </a:ext>
            </a:extLst>
          </p:cNvPr>
          <p:cNvSpPr/>
          <p:nvPr/>
        </p:nvSpPr>
        <p:spPr>
          <a:xfrm>
            <a:off x="3645462" y="4486308"/>
            <a:ext cx="197708" cy="179173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6371CAB4-D6AE-5B41-93BB-09A1B745BB71}"/>
              </a:ext>
            </a:extLst>
          </p:cNvPr>
          <p:cNvSpPr/>
          <p:nvPr/>
        </p:nvSpPr>
        <p:spPr>
          <a:xfrm>
            <a:off x="1734284" y="5054449"/>
            <a:ext cx="197708" cy="179173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EF037EB-9D0E-EC47-A8BD-1F8DEEF922C6}"/>
              </a:ext>
            </a:extLst>
          </p:cNvPr>
          <p:cNvSpPr/>
          <p:nvPr/>
        </p:nvSpPr>
        <p:spPr>
          <a:xfrm>
            <a:off x="3257031" y="5054449"/>
            <a:ext cx="197708" cy="17917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EB47D9D-F553-5A49-8AB5-3B655E2CB340}"/>
              </a:ext>
            </a:extLst>
          </p:cNvPr>
          <p:cNvSpPr/>
          <p:nvPr/>
        </p:nvSpPr>
        <p:spPr>
          <a:xfrm>
            <a:off x="1734284" y="4328894"/>
            <a:ext cx="197708" cy="17917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5C559B9-CD3B-F242-BF15-D0FC236C3230}"/>
              </a:ext>
            </a:extLst>
          </p:cNvPr>
          <p:cNvSpPr/>
          <p:nvPr/>
        </p:nvSpPr>
        <p:spPr>
          <a:xfrm>
            <a:off x="3250852" y="4351323"/>
            <a:ext cx="185352" cy="179173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C095395-75A9-F24F-9D27-912E57A7F11B}"/>
              </a:ext>
            </a:extLst>
          </p:cNvPr>
          <p:cNvSpPr/>
          <p:nvPr/>
        </p:nvSpPr>
        <p:spPr>
          <a:xfrm>
            <a:off x="2178320" y="5044377"/>
            <a:ext cx="185352" cy="179173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925AFDC-E5C0-494F-BF8E-DD14E7D38D5A}"/>
              </a:ext>
            </a:extLst>
          </p:cNvPr>
          <p:cNvSpPr/>
          <p:nvPr/>
        </p:nvSpPr>
        <p:spPr>
          <a:xfrm>
            <a:off x="2270996" y="4351323"/>
            <a:ext cx="185352" cy="17917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riangle 19">
            <a:extLst>
              <a:ext uri="{FF2B5EF4-FFF2-40B4-BE49-F238E27FC236}">
                <a16:creationId xmlns:a16="http://schemas.microsoft.com/office/drawing/2014/main" id="{39DDAF69-6286-DF47-9A31-4255CF168232}"/>
              </a:ext>
            </a:extLst>
          </p:cNvPr>
          <p:cNvSpPr/>
          <p:nvPr/>
        </p:nvSpPr>
        <p:spPr>
          <a:xfrm>
            <a:off x="2722890" y="4396856"/>
            <a:ext cx="248478" cy="178904"/>
          </a:xfrm>
          <a:prstGeom prst="triangl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70C2DB76-413D-D942-88B8-8A3FA08C815D}"/>
              </a:ext>
            </a:extLst>
          </p:cNvPr>
          <p:cNvSpPr/>
          <p:nvPr/>
        </p:nvSpPr>
        <p:spPr>
          <a:xfrm>
            <a:off x="4720278" y="4295047"/>
            <a:ext cx="3013437" cy="1140851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Ecosystem services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57C4BC4C-DC8D-2745-80DA-CA75564EC190}"/>
              </a:ext>
            </a:extLst>
          </p:cNvPr>
          <p:cNvCxnSpPr>
            <a:cxnSpLocks/>
          </p:cNvCxnSpPr>
          <p:nvPr/>
        </p:nvCxnSpPr>
        <p:spPr>
          <a:xfrm>
            <a:off x="7733715" y="4865472"/>
            <a:ext cx="58753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C1852BC9-3A90-DF43-A621-6F1B9A58F5F9}"/>
              </a:ext>
            </a:extLst>
          </p:cNvPr>
          <p:cNvSpPr/>
          <p:nvPr/>
        </p:nvSpPr>
        <p:spPr>
          <a:xfrm>
            <a:off x="8326398" y="4295046"/>
            <a:ext cx="3013437" cy="1140851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Conservation </a:t>
            </a:r>
          </a:p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Decisions </a:t>
            </a:r>
          </a:p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(e.g., protect or not)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33DB3E0D-A88C-BD47-BB2A-3F9BC40E2510}"/>
              </a:ext>
            </a:extLst>
          </p:cNvPr>
          <p:cNvSpPr/>
          <p:nvPr/>
        </p:nvSpPr>
        <p:spPr>
          <a:xfrm>
            <a:off x="2742838" y="5044377"/>
            <a:ext cx="197708" cy="17917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U-Turn Arrow 26">
            <a:extLst>
              <a:ext uri="{FF2B5EF4-FFF2-40B4-BE49-F238E27FC236}">
                <a16:creationId xmlns:a16="http://schemas.microsoft.com/office/drawing/2014/main" id="{03205FE5-6AF3-6043-81E1-D801ADEE812E}"/>
              </a:ext>
            </a:extLst>
          </p:cNvPr>
          <p:cNvSpPr/>
          <p:nvPr/>
        </p:nvSpPr>
        <p:spPr>
          <a:xfrm rot="10800000" flipV="1">
            <a:off x="2693701" y="3462528"/>
            <a:ext cx="6458567" cy="791269"/>
          </a:xfrm>
          <a:prstGeom prst="uturnArrow">
            <a:avLst>
              <a:gd name="adj1" fmla="val 7043"/>
              <a:gd name="adj2" fmla="val 25000"/>
              <a:gd name="adj3" fmla="val 25000"/>
              <a:gd name="adj4" fmla="val 43750"/>
              <a:gd name="adj5" fmla="val 92334"/>
            </a:avLst>
          </a:prstGeom>
          <a:solidFill>
            <a:schemeClr val="tx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U-Turn Arrow 27">
            <a:extLst>
              <a:ext uri="{FF2B5EF4-FFF2-40B4-BE49-F238E27FC236}">
                <a16:creationId xmlns:a16="http://schemas.microsoft.com/office/drawing/2014/main" id="{94ABED64-8ADA-9D49-B913-5735E4D32080}"/>
              </a:ext>
            </a:extLst>
          </p:cNvPr>
          <p:cNvSpPr/>
          <p:nvPr/>
        </p:nvSpPr>
        <p:spPr>
          <a:xfrm flipH="1" flipV="1">
            <a:off x="2456348" y="5460926"/>
            <a:ext cx="6751448" cy="795528"/>
          </a:xfrm>
          <a:prstGeom prst="uturnArrow">
            <a:avLst>
              <a:gd name="adj1" fmla="val 7043"/>
              <a:gd name="adj2" fmla="val 25000"/>
              <a:gd name="adj3" fmla="val 25000"/>
              <a:gd name="adj4" fmla="val 43750"/>
              <a:gd name="adj5" fmla="val 92334"/>
            </a:avLst>
          </a:prstGeom>
          <a:solidFill>
            <a:schemeClr val="tx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3E7D492-1DA5-0C47-A4AB-7A5EC2249C11}"/>
              </a:ext>
            </a:extLst>
          </p:cNvPr>
          <p:cNvSpPr txBox="1"/>
          <p:nvPr/>
        </p:nvSpPr>
        <p:spPr>
          <a:xfrm>
            <a:off x="5489916" y="3137484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Protect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5D87295-F801-684F-B3C7-DF4E877A6E6D}"/>
              </a:ext>
            </a:extLst>
          </p:cNvPr>
          <p:cNvSpPr txBox="1"/>
          <p:nvPr/>
        </p:nvSpPr>
        <p:spPr>
          <a:xfrm>
            <a:off x="5106093" y="5739316"/>
            <a:ext cx="16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Do not protect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3FC1400-F1D6-A049-A00B-52E6670BEE86}"/>
              </a:ext>
            </a:extLst>
          </p:cNvPr>
          <p:cNvSpPr txBox="1"/>
          <p:nvPr/>
        </p:nvSpPr>
        <p:spPr>
          <a:xfrm>
            <a:off x="5806549" y="3362513"/>
            <a:ext cx="5181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+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B2F9592-EA2E-C143-AF33-E0591B35625B}"/>
              </a:ext>
            </a:extLst>
          </p:cNvPr>
          <p:cNvSpPr txBox="1"/>
          <p:nvPr/>
        </p:nvSpPr>
        <p:spPr>
          <a:xfrm>
            <a:off x="5708822" y="5980044"/>
            <a:ext cx="51817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b="1" dirty="0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3370748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20</Words>
  <Application>Microsoft Macintosh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Dee</dc:creator>
  <cp:lastModifiedBy>Laura Dee</cp:lastModifiedBy>
  <cp:revision>5</cp:revision>
  <dcterms:created xsi:type="dcterms:W3CDTF">2021-02-18T14:33:08Z</dcterms:created>
  <dcterms:modified xsi:type="dcterms:W3CDTF">2021-02-18T14:45:31Z</dcterms:modified>
</cp:coreProperties>
</file>